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theme/theme4.xml" ContentType="application/vnd.openxmlformats-officedocument.theme+xml"/>
  <Override PartName="/ppt/slideLayouts/slideLayout11.xml" ContentType="application/vnd.openxmlformats-officedocument.presentationml.slideLayout+xml"/>
  <Override PartName="/ppt/theme/theme5.xml" ContentType="application/vnd.openxmlformats-officedocument.theme+xml"/>
  <Override PartName="/ppt/slideLayouts/slideLayout12.xml" ContentType="application/vnd.openxmlformats-officedocument.presentationml.slideLayout+xml"/>
  <Override PartName="/ppt/theme/theme6.xml" ContentType="application/vnd.openxmlformats-officedocument.theme+xml"/>
  <Override PartName="/ppt/slideLayouts/slideLayout13.xml" ContentType="application/vnd.openxmlformats-officedocument.presentationml.slideLayout+xml"/>
  <Override PartName="/ppt/theme/theme7.xml" ContentType="application/vnd.openxmlformats-officedocument.theme+xml"/>
  <Override PartName="/ppt/slideLayouts/slideLayout14.xml" ContentType="application/vnd.openxmlformats-officedocument.presentationml.slideLayout+xml"/>
  <Override PartName="/ppt/theme/theme8.xml" ContentType="application/vnd.openxmlformats-officedocument.theme+xml"/>
  <Override PartName="/ppt/theme/theme9.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autoCompressPictures="0">
  <p:sldMasterIdLst>
    <p:sldMasterId id="2147483648" r:id="rId1"/>
    <p:sldMasterId id="2147483656" r:id="rId2"/>
    <p:sldMasterId id="2147483658" r:id="rId3"/>
    <p:sldMasterId id="2147483660" r:id="rId4"/>
    <p:sldMasterId id="2147483662" r:id="rId5"/>
    <p:sldMasterId id="2147483664" r:id="rId6"/>
    <p:sldMasterId id="2147483666" r:id="rId7"/>
    <p:sldMasterId id="2147483668" r:id="rId8"/>
  </p:sldMasterIdLst>
  <p:notesMasterIdLst>
    <p:notesMasterId r:id="rId11"/>
  </p:notesMasterIdLst>
  <p:sldIdLst>
    <p:sldId id="256" r:id="rId9"/>
    <p:sldId id="257" r:id="rId10"/>
  </p:sldIdLst>
  <p:sldSz cx="6858000" cy="9144000" type="screen4x3"/>
  <p:notesSz cx="6858000" cy="9144000"/>
  <p:embeddedFontLst>
    <p:embeddedFont>
      <p:font typeface="Lustria" panose="02000603060000020004" pitchFamily="2" charset="0"/>
      <p:regular r:id="rId12"/>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880">
          <p15:clr>
            <a:srgbClr val="000000"/>
          </p15:clr>
        </p15:guide>
        <p15:guide id="2" pos="2160">
          <p15:clr>
            <a:srgbClr val="000000"/>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16" roundtripDataSignature="AMtx7miofgqV2ScBTpwtGTGr3b7Vl72jlQ=="/>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66"/>
    <p:restoredTop sz="94674"/>
  </p:normalViewPr>
  <p:slideViewPr>
    <p:cSldViewPr snapToGrid="0">
      <p:cViewPr varScale="1">
        <p:scale>
          <a:sx n="93" d="100"/>
          <a:sy n="93" d="100"/>
        </p:scale>
        <p:origin x="3560" y="200"/>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Master" Target="slideMasters/slideMaster7.xml"/><Relationship Id="rId12" Type="http://schemas.openxmlformats.org/officeDocument/2006/relationships/font" Target="fonts/font1.fntdata"/><Relationship Id="rId17" Type="http://schemas.openxmlformats.org/officeDocument/2006/relationships/presProps" Target="presProps.xml"/><Relationship Id="rId2" Type="http://schemas.openxmlformats.org/officeDocument/2006/relationships/slideMaster" Target="slideMasters/slideMaster2.xml"/><Relationship Id="rId16" Type="http://customschemas.google.com/relationships/presentationmetadata" Target="metadata"/><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notesMaster" Target="notesMasters/notesMaster1.xml"/><Relationship Id="rId5" Type="http://schemas.openxmlformats.org/officeDocument/2006/relationships/slideMaster" Target="slideMasters/slideMaster5.xml"/><Relationship Id="rId10" Type="http://schemas.openxmlformats.org/officeDocument/2006/relationships/slide" Target="slides/slide2.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7"/>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2" y="0"/>
            <a:ext cx="2971800" cy="458787"/>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SzPts val="1400"/>
              <a:buNone/>
              <a:defRPr sz="12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2271712"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miter lim="800000"/>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800" b="0" i="0" u="none" strike="noStrike" cap="none"/>
            </a:lvl1pPr>
            <a:lvl2pPr marL="914400" marR="0" lvl="1" indent="-228600" algn="l" rtl="0">
              <a:spcBef>
                <a:spcPts val="0"/>
              </a:spcBef>
              <a:spcAft>
                <a:spcPts val="0"/>
              </a:spcAft>
              <a:buSzPts val="1400"/>
              <a:buNone/>
              <a:defRPr sz="1800" b="0" i="0" u="none" strike="noStrike" cap="none"/>
            </a:lvl2pPr>
            <a:lvl3pPr marL="1371600" marR="0" lvl="2" indent="-228600" algn="l" rtl="0">
              <a:spcBef>
                <a:spcPts val="0"/>
              </a:spcBef>
              <a:spcAft>
                <a:spcPts val="0"/>
              </a:spcAft>
              <a:buSzPts val="1400"/>
              <a:buNone/>
              <a:defRPr sz="1800" b="0" i="0" u="none" strike="noStrike" cap="none"/>
            </a:lvl3pPr>
            <a:lvl4pPr marL="1828800" marR="0" lvl="3" indent="-228600" algn="l" rtl="0">
              <a:spcBef>
                <a:spcPts val="0"/>
              </a:spcBef>
              <a:spcAft>
                <a:spcPts val="0"/>
              </a:spcAft>
              <a:buSzPts val="1400"/>
              <a:buNone/>
              <a:defRPr sz="1800" b="0" i="0" u="none" strike="noStrike" cap="none"/>
            </a:lvl4pPr>
            <a:lvl5pPr marL="2286000" marR="0" lvl="4" indent="-228600" algn="l" rtl="0">
              <a:spcBef>
                <a:spcPts val="0"/>
              </a:spcBef>
              <a:spcAft>
                <a:spcPts val="0"/>
              </a:spcAft>
              <a:buSzPts val="1400"/>
              <a:buNone/>
              <a:defRPr sz="1800" b="0" i="0" u="none" strike="noStrike" cap="none"/>
            </a:lvl5pPr>
            <a:lvl6pPr marL="2743200" marR="0" lvl="5" indent="-228600" algn="l" rtl="0">
              <a:spcBef>
                <a:spcPts val="0"/>
              </a:spcBef>
              <a:spcAft>
                <a:spcPts val="0"/>
              </a:spcAft>
              <a:buSzPts val="1400"/>
              <a:buNone/>
              <a:defRPr sz="1800" b="0" i="0" u="none" strike="noStrike" cap="none"/>
            </a:lvl6pPr>
            <a:lvl7pPr marL="3200400" marR="0" lvl="6" indent="-228600" algn="l" rtl="0">
              <a:spcBef>
                <a:spcPts val="0"/>
              </a:spcBef>
              <a:spcAft>
                <a:spcPts val="0"/>
              </a:spcAft>
              <a:buSzPts val="1400"/>
              <a:buNone/>
              <a:defRPr sz="1800" b="0" i="0" u="none" strike="noStrike" cap="none"/>
            </a:lvl7pPr>
            <a:lvl8pPr marL="3657600" marR="0" lvl="7" indent="-228600" algn="l" rtl="0">
              <a:spcBef>
                <a:spcPts val="0"/>
              </a:spcBef>
              <a:spcAft>
                <a:spcPts val="0"/>
              </a:spcAft>
              <a:buSzPts val="1400"/>
              <a:buNone/>
              <a:defRPr sz="1800" b="0" i="0" u="none" strike="noStrike" cap="none"/>
            </a:lvl8pPr>
            <a:lvl9pPr marL="4114800" marR="0" lvl="8" indent="-228600" algn="l" rtl="0">
              <a:spcBef>
                <a:spcPts val="0"/>
              </a:spcBef>
              <a:spcAft>
                <a:spcPts val="0"/>
              </a:spcAft>
              <a:buSzPts val="1400"/>
              <a:buNone/>
              <a:defRPr sz="1800" b="0" i="0" u="none" strike="noStrike" cap="none"/>
            </a:lvl9pPr>
          </a:lstStyle>
          <a:p>
            <a:endParaRPr/>
          </a:p>
        </p:txBody>
      </p:sp>
      <p:sp>
        <p:nvSpPr>
          <p:cNvPr id="7" name="Google Shape;7;n"/>
          <p:cNvSpPr txBox="1">
            <a:spLocks noGrp="1"/>
          </p:cNvSpPr>
          <p:nvPr>
            <p:ph type="ftr" idx="11"/>
          </p:nvPr>
        </p:nvSpPr>
        <p:spPr>
          <a:xfrm>
            <a:off x="0" y="8685212"/>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2" y="8685212"/>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t>‹#›</a:t>
            </a:fld>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9"/>
        <p:cNvGrpSpPr/>
        <p:nvPr/>
      </p:nvGrpSpPr>
      <p:grpSpPr>
        <a:xfrm>
          <a:off x="0" y="0"/>
          <a:ext cx="0" cy="0"/>
          <a:chOff x="0" y="0"/>
          <a:chExt cx="0" cy="0"/>
        </a:xfrm>
      </p:grpSpPr>
      <p:sp>
        <p:nvSpPr>
          <p:cNvPr id="180" name="Google Shape;180;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81" name="Google Shape;181;p1: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1"/>
        <p:cNvGrpSpPr/>
        <p:nvPr/>
      </p:nvGrpSpPr>
      <p:grpSpPr>
        <a:xfrm>
          <a:off x="0" y="0"/>
          <a:ext cx="0" cy="0"/>
          <a:chOff x="0" y="0"/>
          <a:chExt cx="0" cy="0"/>
        </a:xfrm>
      </p:grpSpPr>
      <p:sp>
        <p:nvSpPr>
          <p:cNvPr id="192" name="Google Shape;192;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93" name="Google Shape;193;p2:notes"/>
          <p:cNvSpPr>
            <a:spLocks noGrp="1" noRot="1" noChangeAspect="1"/>
          </p:cNvSpPr>
          <p:nvPr>
            <p:ph type="sldImg" idx="2"/>
          </p:nvPr>
        </p:nvSpPr>
        <p:spPr>
          <a:xfrm>
            <a:off x="2271713" y="1143000"/>
            <a:ext cx="2314575"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2 Content, Top and Bottom">
  <p:cSld name="2 Content, Top and Bottom">
    <p:spTree>
      <p:nvGrpSpPr>
        <p:cNvPr id="1" name="Shape 18"/>
        <p:cNvGrpSpPr/>
        <p:nvPr/>
      </p:nvGrpSpPr>
      <p:grpSpPr>
        <a:xfrm>
          <a:off x="0" y="0"/>
          <a:ext cx="0" cy="0"/>
          <a:chOff x="0" y="0"/>
          <a:chExt cx="0" cy="0"/>
        </a:xfrm>
      </p:grpSpPr>
      <p:sp>
        <p:nvSpPr>
          <p:cNvPr id="19" name="Google Shape;19;p4"/>
          <p:cNvSpPr txBox="1">
            <a:spLocks noGrp="1"/>
          </p:cNvSpPr>
          <p:nvPr>
            <p:ph type="title"/>
          </p:nvPr>
        </p:nvSpPr>
        <p:spPr>
          <a:xfrm>
            <a:off x="493712" y="608012"/>
            <a:ext cx="5868987" cy="1765300"/>
          </a:xfrm>
          <a:prstGeom prst="rect">
            <a:avLst/>
          </a:prstGeom>
          <a:noFill/>
          <a:ln>
            <a:noFill/>
          </a:ln>
        </p:spPr>
        <p:txBody>
          <a:bodyPr spcFirstLastPara="1" wrap="square" lIns="91425" tIns="0" rIns="91425" bIns="0" anchor="b" anchorCtr="0">
            <a:noAutofit/>
          </a:bodyPr>
          <a:lstStyle>
            <a:lvl1pPr lvl="0" algn="r">
              <a:lnSpc>
                <a:spcPct val="300000"/>
              </a:lnSpc>
              <a:spcBef>
                <a:spcPts val="0"/>
              </a:spcBef>
              <a:spcAft>
                <a:spcPts val="0"/>
              </a:spcAft>
              <a:buSzPts val="1400"/>
              <a:buNone/>
              <a:defRPr/>
            </a:lvl1pPr>
            <a:lvl2pPr lvl="1" algn="r">
              <a:lnSpc>
                <a:spcPct val="300000"/>
              </a:lnSpc>
              <a:spcBef>
                <a:spcPts val="0"/>
              </a:spcBef>
              <a:spcAft>
                <a:spcPts val="0"/>
              </a:spcAft>
              <a:buSzPts val="1400"/>
              <a:buNone/>
              <a:defRPr/>
            </a:lvl2pPr>
            <a:lvl3pPr lvl="2" algn="r">
              <a:lnSpc>
                <a:spcPct val="300000"/>
              </a:lnSpc>
              <a:spcBef>
                <a:spcPts val="0"/>
              </a:spcBef>
              <a:spcAft>
                <a:spcPts val="0"/>
              </a:spcAft>
              <a:buSzPts val="1400"/>
              <a:buNone/>
              <a:defRPr/>
            </a:lvl3pPr>
            <a:lvl4pPr lvl="3" algn="r">
              <a:lnSpc>
                <a:spcPct val="300000"/>
              </a:lnSpc>
              <a:spcBef>
                <a:spcPts val="0"/>
              </a:spcBef>
              <a:spcAft>
                <a:spcPts val="0"/>
              </a:spcAft>
              <a:buSzPts val="1400"/>
              <a:buNone/>
              <a:defRPr/>
            </a:lvl4pPr>
            <a:lvl5pPr lvl="4" algn="r">
              <a:lnSpc>
                <a:spcPct val="300000"/>
              </a:lnSpc>
              <a:spcBef>
                <a:spcPts val="0"/>
              </a:spcBef>
              <a:spcAft>
                <a:spcPts val="0"/>
              </a:spcAft>
              <a:buSzPts val="1400"/>
              <a:buNone/>
              <a:defRPr/>
            </a:lvl5pPr>
            <a:lvl6pPr lvl="5" algn="r">
              <a:lnSpc>
                <a:spcPct val="300000"/>
              </a:lnSpc>
              <a:spcBef>
                <a:spcPts val="0"/>
              </a:spcBef>
              <a:spcAft>
                <a:spcPts val="0"/>
              </a:spcAft>
              <a:buSzPts val="1400"/>
              <a:buNone/>
              <a:defRPr/>
            </a:lvl6pPr>
            <a:lvl7pPr lvl="6" algn="r">
              <a:lnSpc>
                <a:spcPct val="300000"/>
              </a:lnSpc>
              <a:spcBef>
                <a:spcPts val="0"/>
              </a:spcBef>
              <a:spcAft>
                <a:spcPts val="0"/>
              </a:spcAft>
              <a:buSzPts val="1400"/>
              <a:buNone/>
              <a:defRPr/>
            </a:lvl7pPr>
            <a:lvl8pPr lvl="7" algn="r">
              <a:lnSpc>
                <a:spcPct val="300000"/>
              </a:lnSpc>
              <a:spcBef>
                <a:spcPts val="0"/>
              </a:spcBef>
              <a:spcAft>
                <a:spcPts val="0"/>
              </a:spcAft>
              <a:buSzPts val="1400"/>
              <a:buNone/>
              <a:defRPr/>
            </a:lvl8pPr>
            <a:lvl9pPr lvl="8" algn="r">
              <a:lnSpc>
                <a:spcPct val="300000"/>
              </a:lnSpc>
              <a:spcBef>
                <a:spcPts val="0"/>
              </a:spcBef>
              <a:spcAft>
                <a:spcPts val="0"/>
              </a:spcAft>
              <a:buSzPts val="1400"/>
              <a:buNone/>
              <a:defRPr/>
            </a:lvl9pPr>
          </a:lstStyle>
          <a:p>
            <a:endParaRPr/>
          </a:p>
        </p:txBody>
      </p:sp>
      <p:sp>
        <p:nvSpPr>
          <p:cNvPr id="20" name="Google Shape;20;p4"/>
          <p:cNvSpPr txBox="1">
            <a:spLocks noGrp="1"/>
          </p:cNvSpPr>
          <p:nvPr>
            <p:ph type="body" idx="1"/>
          </p:nvPr>
        </p:nvSpPr>
        <p:spPr>
          <a:xfrm>
            <a:off x="490538" y="3048001"/>
            <a:ext cx="5886450" cy="2438400"/>
          </a:xfrm>
          <a:prstGeom prst="rect">
            <a:avLst/>
          </a:prstGeom>
          <a:noFill/>
          <a:ln>
            <a:noFill/>
          </a:ln>
        </p:spPr>
        <p:txBody>
          <a:bodyPr spcFirstLastPara="1" wrap="square" lIns="91425" tIns="45700" rIns="91425" bIns="45700" anchor="t" anchorCtr="0">
            <a:normAutofit/>
          </a:bodyPr>
          <a:lstStyle>
            <a:lvl1pPr marL="457200" lvl="0" indent="-314325" algn="l">
              <a:spcBef>
                <a:spcPts val="1800"/>
              </a:spcBef>
              <a:spcAft>
                <a:spcPts val="0"/>
              </a:spcAft>
              <a:buSzPts val="1350"/>
              <a:buChar char="■"/>
              <a:defRPr sz="1800"/>
            </a:lvl1pPr>
            <a:lvl2pPr marL="914400" lvl="1" indent="-314325" algn="l">
              <a:spcBef>
                <a:spcPts val="600"/>
              </a:spcBef>
              <a:spcAft>
                <a:spcPts val="0"/>
              </a:spcAft>
              <a:buSzPts val="1350"/>
              <a:buChar char="■"/>
              <a:defRPr sz="1800"/>
            </a:lvl2pPr>
            <a:lvl3pPr marL="1371600" lvl="2" indent="-314325" algn="l">
              <a:spcBef>
                <a:spcPts val="600"/>
              </a:spcBef>
              <a:spcAft>
                <a:spcPts val="0"/>
              </a:spcAft>
              <a:buSzPts val="1350"/>
              <a:buChar char="■"/>
              <a:defRPr sz="1800"/>
            </a:lvl3pPr>
            <a:lvl4pPr marL="1828800" lvl="3" indent="-314325" algn="l">
              <a:spcBef>
                <a:spcPts val="600"/>
              </a:spcBef>
              <a:spcAft>
                <a:spcPts val="0"/>
              </a:spcAft>
              <a:buSzPts val="1350"/>
              <a:buChar char="■"/>
              <a:defRPr sz="1800"/>
            </a:lvl4pPr>
            <a:lvl5pPr marL="2286000" lvl="4" indent="-314325" algn="l">
              <a:spcBef>
                <a:spcPts val="600"/>
              </a:spcBef>
              <a:spcAft>
                <a:spcPts val="0"/>
              </a:spcAft>
              <a:buSzPts val="135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21" name="Google Shape;21;p4"/>
          <p:cNvSpPr txBox="1">
            <a:spLocks noGrp="1"/>
          </p:cNvSpPr>
          <p:nvPr>
            <p:ph type="body" idx="2"/>
          </p:nvPr>
        </p:nvSpPr>
        <p:spPr>
          <a:xfrm>
            <a:off x="490538" y="5737288"/>
            <a:ext cx="5886450" cy="2438400"/>
          </a:xfrm>
          <a:prstGeom prst="rect">
            <a:avLst/>
          </a:prstGeom>
          <a:noFill/>
          <a:ln>
            <a:noFill/>
          </a:ln>
        </p:spPr>
        <p:txBody>
          <a:bodyPr spcFirstLastPara="1" wrap="square" lIns="91425" tIns="45700" rIns="91425" bIns="45700" anchor="t" anchorCtr="0">
            <a:normAutofit/>
          </a:bodyPr>
          <a:lstStyle>
            <a:lvl1pPr marL="457200" lvl="0" indent="-314325" algn="l">
              <a:spcBef>
                <a:spcPts val="1800"/>
              </a:spcBef>
              <a:spcAft>
                <a:spcPts val="0"/>
              </a:spcAft>
              <a:buSzPts val="1350"/>
              <a:buChar char="■"/>
              <a:defRPr sz="1800"/>
            </a:lvl1pPr>
            <a:lvl2pPr marL="914400" lvl="1" indent="-314325" algn="l">
              <a:spcBef>
                <a:spcPts val="600"/>
              </a:spcBef>
              <a:spcAft>
                <a:spcPts val="0"/>
              </a:spcAft>
              <a:buSzPts val="1350"/>
              <a:buChar char="■"/>
              <a:defRPr sz="1800"/>
            </a:lvl2pPr>
            <a:lvl3pPr marL="1371600" lvl="2" indent="-314325" algn="l">
              <a:spcBef>
                <a:spcPts val="600"/>
              </a:spcBef>
              <a:spcAft>
                <a:spcPts val="0"/>
              </a:spcAft>
              <a:buSzPts val="1350"/>
              <a:buChar char="■"/>
              <a:defRPr sz="1800"/>
            </a:lvl3pPr>
            <a:lvl4pPr marL="1828800" lvl="3" indent="-314325" algn="l">
              <a:spcBef>
                <a:spcPts val="600"/>
              </a:spcBef>
              <a:spcAft>
                <a:spcPts val="0"/>
              </a:spcAft>
              <a:buSzPts val="1350"/>
              <a:buChar char="■"/>
              <a:defRPr sz="1800"/>
            </a:lvl4pPr>
            <a:lvl5pPr marL="2286000" lvl="4" indent="-314325" algn="l">
              <a:spcBef>
                <a:spcPts val="600"/>
              </a:spcBef>
              <a:spcAft>
                <a:spcPts val="0"/>
              </a:spcAft>
              <a:buSzPts val="135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22" name="Google Shape;22;p4"/>
          <p:cNvSpPr txBox="1">
            <a:spLocks noGrp="1"/>
          </p:cNvSpPr>
          <p:nvPr>
            <p:ph type="dt" idx="10"/>
          </p:nvPr>
        </p:nvSpPr>
        <p:spPr>
          <a:xfrm>
            <a:off x="5018087" y="8656637"/>
            <a:ext cx="1600200" cy="487362"/>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100" b="1">
                <a:solidFill>
                  <a:srgbClr val="A6A6A6"/>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3" name="Google Shape;23;p4"/>
          <p:cNvSpPr txBox="1">
            <a:spLocks noGrp="1"/>
          </p:cNvSpPr>
          <p:nvPr>
            <p:ph type="ftr" idx="11"/>
          </p:nvPr>
        </p:nvSpPr>
        <p:spPr>
          <a:xfrm>
            <a:off x="238125" y="8656637"/>
            <a:ext cx="2562225" cy="48736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4" name="Google Shape;24;p4"/>
          <p:cNvSpPr txBox="1">
            <a:spLocks noGrp="1"/>
          </p:cNvSpPr>
          <p:nvPr>
            <p:ph type="sldNum" idx="12"/>
          </p:nvPr>
        </p:nvSpPr>
        <p:spPr>
          <a:xfrm>
            <a:off x="284162" y="8199437"/>
            <a:ext cx="400050" cy="487362"/>
          </a:xfrm>
          <a:prstGeom prst="rect">
            <a:avLst/>
          </a:prstGeom>
          <a:noFill/>
          <a:ln>
            <a:noFill/>
          </a:ln>
        </p:spPr>
        <p:txBody>
          <a:bodyPr spcFirstLastPara="1" wrap="square" lIns="91425" tIns="91425" rIns="91425" bIns="91425" anchor="ctr" anchorCtr="0">
            <a:noAutofit/>
          </a:bodyPr>
          <a:lstStyle>
            <a:lvl1pPr marL="0" marR="0" lvl="0"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1pPr>
            <a:lvl2pPr marL="0" marR="0" lvl="1"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2pPr>
            <a:lvl3pPr marL="0" marR="0" lvl="2"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3pPr>
            <a:lvl4pPr marL="0" marR="0" lvl="3"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4pPr>
            <a:lvl5pPr marL="0" marR="0" lvl="4"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5pPr>
            <a:lvl6pPr marL="0" marR="0" lvl="5"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6pPr>
            <a:lvl7pPr marL="0" marR="0" lvl="6"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7pPr>
            <a:lvl8pPr marL="0" marR="0" lvl="7"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8pPr>
            <a:lvl9pPr marL="0" marR="0" lvl="8"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Section Header" type="secHead">
  <p:cSld name="SECTION_HEADER">
    <p:spTree>
      <p:nvGrpSpPr>
        <p:cNvPr id="1" name="Shape 106"/>
        <p:cNvGrpSpPr/>
        <p:nvPr/>
      </p:nvGrpSpPr>
      <p:grpSpPr>
        <a:xfrm>
          <a:off x="0" y="0"/>
          <a:ext cx="0" cy="0"/>
          <a:chOff x="0" y="0"/>
          <a:chExt cx="0" cy="0"/>
        </a:xfrm>
      </p:grpSpPr>
      <p:sp>
        <p:nvSpPr>
          <p:cNvPr id="107" name="Google Shape;107;p16"/>
          <p:cNvSpPr txBox="1">
            <a:spLocks noGrp="1"/>
          </p:cNvSpPr>
          <p:nvPr>
            <p:ph type="title"/>
          </p:nvPr>
        </p:nvSpPr>
        <p:spPr>
          <a:xfrm>
            <a:off x="2323531" y="4767617"/>
            <a:ext cx="4047503" cy="1787289"/>
          </a:xfrm>
          <a:prstGeom prst="rect">
            <a:avLst/>
          </a:prstGeom>
          <a:noFill/>
          <a:ln>
            <a:noFill/>
          </a:ln>
        </p:spPr>
        <p:txBody>
          <a:bodyPr spcFirstLastPara="1" wrap="square" lIns="91425" tIns="0" rIns="91425" bIns="0" anchor="b" anchorCtr="0">
            <a:noAutofit/>
          </a:bodyPr>
          <a:lstStyle>
            <a:lvl1pPr lvl="0" algn="r">
              <a:lnSpc>
                <a:spcPct val="117391"/>
              </a:lnSpc>
              <a:spcBef>
                <a:spcPts val="0"/>
              </a:spcBef>
              <a:spcAft>
                <a:spcPts val="0"/>
              </a:spcAft>
              <a:buSzPts val="1400"/>
              <a:buNone/>
              <a:defRPr sz="4600" b="0" cap="none">
                <a:solidFill>
                  <a:schemeClr val="accent1"/>
                </a:solidFill>
              </a:defRPr>
            </a:lvl1pPr>
            <a:lvl2pPr lvl="1" algn="r">
              <a:lnSpc>
                <a:spcPct val="300000"/>
              </a:lnSpc>
              <a:spcBef>
                <a:spcPts val="0"/>
              </a:spcBef>
              <a:spcAft>
                <a:spcPts val="0"/>
              </a:spcAft>
              <a:buSzPts val="1400"/>
              <a:buNone/>
              <a:defRPr/>
            </a:lvl2pPr>
            <a:lvl3pPr lvl="2" algn="r">
              <a:lnSpc>
                <a:spcPct val="300000"/>
              </a:lnSpc>
              <a:spcBef>
                <a:spcPts val="0"/>
              </a:spcBef>
              <a:spcAft>
                <a:spcPts val="0"/>
              </a:spcAft>
              <a:buSzPts val="1400"/>
              <a:buNone/>
              <a:defRPr/>
            </a:lvl3pPr>
            <a:lvl4pPr lvl="3" algn="r">
              <a:lnSpc>
                <a:spcPct val="300000"/>
              </a:lnSpc>
              <a:spcBef>
                <a:spcPts val="0"/>
              </a:spcBef>
              <a:spcAft>
                <a:spcPts val="0"/>
              </a:spcAft>
              <a:buSzPts val="1400"/>
              <a:buNone/>
              <a:defRPr/>
            </a:lvl4pPr>
            <a:lvl5pPr lvl="4" algn="r">
              <a:lnSpc>
                <a:spcPct val="300000"/>
              </a:lnSpc>
              <a:spcBef>
                <a:spcPts val="0"/>
              </a:spcBef>
              <a:spcAft>
                <a:spcPts val="0"/>
              </a:spcAft>
              <a:buSzPts val="1400"/>
              <a:buNone/>
              <a:defRPr/>
            </a:lvl5pPr>
            <a:lvl6pPr lvl="5" algn="r">
              <a:lnSpc>
                <a:spcPct val="300000"/>
              </a:lnSpc>
              <a:spcBef>
                <a:spcPts val="0"/>
              </a:spcBef>
              <a:spcAft>
                <a:spcPts val="0"/>
              </a:spcAft>
              <a:buSzPts val="1400"/>
              <a:buNone/>
              <a:defRPr/>
            </a:lvl6pPr>
            <a:lvl7pPr lvl="6" algn="r">
              <a:lnSpc>
                <a:spcPct val="300000"/>
              </a:lnSpc>
              <a:spcBef>
                <a:spcPts val="0"/>
              </a:spcBef>
              <a:spcAft>
                <a:spcPts val="0"/>
              </a:spcAft>
              <a:buSzPts val="1400"/>
              <a:buNone/>
              <a:defRPr/>
            </a:lvl7pPr>
            <a:lvl8pPr lvl="7" algn="r">
              <a:lnSpc>
                <a:spcPct val="300000"/>
              </a:lnSpc>
              <a:spcBef>
                <a:spcPts val="0"/>
              </a:spcBef>
              <a:spcAft>
                <a:spcPts val="0"/>
              </a:spcAft>
              <a:buSzPts val="1400"/>
              <a:buNone/>
              <a:defRPr/>
            </a:lvl8pPr>
            <a:lvl9pPr lvl="8" algn="r">
              <a:lnSpc>
                <a:spcPct val="300000"/>
              </a:lnSpc>
              <a:spcBef>
                <a:spcPts val="0"/>
              </a:spcBef>
              <a:spcAft>
                <a:spcPts val="0"/>
              </a:spcAft>
              <a:buSzPts val="1400"/>
              <a:buNone/>
              <a:defRPr/>
            </a:lvl9pPr>
          </a:lstStyle>
          <a:p>
            <a:endParaRPr/>
          </a:p>
        </p:txBody>
      </p:sp>
      <p:sp>
        <p:nvSpPr>
          <p:cNvPr id="108" name="Google Shape;108;p16"/>
          <p:cNvSpPr txBox="1">
            <a:spLocks noGrp="1"/>
          </p:cNvSpPr>
          <p:nvPr>
            <p:ph type="body" idx="1"/>
          </p:nvPr>
        </p:nvSpPr>
        <p:spPr>
          <a:xfrm>
            <a:off x="2323531" y="6640396"/>
            <a:ext cx="4047503" cy="1081205"/>
          </a:xfrm>
          <a:prstGeom prst="rect">
            <a:avLst/>
          </a:prstGeom>
          <a:noFill/>
          <a:ln>
            <a:noFill/>
          </a:ln>
        </p:spPr>
        <p:txBody>
          <a:bodyPr spcFirstLastPara="1" wrap="square" lIns="91425" tIns="0" rIns="91425" bIns="0" anchor="t" anchorCtr="0">
            <a:normAutofit/>
          </a:bodyPr>
          <a:lstStyle>
            <a:lvl1pPr marL="457200" lvl="0" indent="-228600" algn="r">
              <a:spcBef>
                <a:spcPts val="300"/>
              </a:spcBef>
              <a:spcAft>
                <a:spcPts val="0"/>
              </a:spcAft>
              <a:buSzPts val="1350"/>
              <a:buNone/>
              <a:defRPr sz="1800">
                <a:solidFill>
                  <a:srgbClr val="7F7F7F"/>
                </a:solidFill>
              </a:defRPr>
            </a:lvl1pPr>
            <a:lvl2pPr marL="914400" lvl="1" indent="-228600" algn="l">
              <a:spcBef>
                <a:spcPts val="600"/>
              </a:spcBef>
              <a:spcAft>
                <a:spcPts val="0"/>
              </a:spcAft>
              <a:buSzPts val="1350"/>
              <a:buNone/>
              <a:defRPr sz="1800">
                <a:solidFill>
                  <a:srgbClr val="888888"/>
                </a:solidFill>
              </a:defRPr>
            </a:lvl2pPr>
            <a:lvl3pPr marL="1371600" lvl="2" indent="-228600" algn="l">
              <a:spcBef>
                <a:spcPts val="600"/>
              </a:spcBef>
              <a:spcAft>
                <a:spcPts val="0"/>
              </a:spcAft>
              <a:buSzPts val="1200"/>
              <a:buNone/>
              <a:defRPr sz="1600">
                <a:solidFill>
                  <a:srgbClr val="888888"/>
                </a:solidFill>
              </a:defRPr>
            </a:lvl3pPr>
            <a:lvl4pPr marL="1828800" lvl="3" indent="-228600" algn="l">
              <a:spcBef>
                <a:spcPts val="600"/>
              </a:spcBef>
              <a:spcAft>
                <a:spcPts val="0"/>
              </a:spcAft>
              <a:buSzPts val="1050"/>
              <a:buNone/>
              <a:defRPr sz="1400">
                <a:solidFill>
                  <a:srgbClr val="888888"/>
                </a:solidFill>
              </a:defRPr>
            </a:lvl4pPr>
            <a:lvl5pPr marL="2286000" lvl="4" indent="-228600" algn="l">
              <a:spcBef>
                <a:spcPts val="600"/>
              </a:spcBef>
              <a:spcAft>
                <a:spcPts val="0"/>
              </a:spcAft>
              <a:buSzPts val="1050"/>
              <a:buNone/>
              <a:defRPr sz="1400">
                <a:solidFill>
                  <a:srgbClr val="888888"/>
                </a:solidFill>
              </a:defRPr>
            </a:lvl5pPr>
            <a:lvl6pPr marL="2743200" lvl="5" indent="-228600" algn="l">
              <a:spcBef>
                <a:spcPts val="280"/>
              </a:spcBef>
              <a:spcAft>
                <a:spcPts val="0"/>
              </a:spcAft>
              <a:buClr>
                <a:srgbClr val="888888"/>
              </a:buClr>
              <a:buSzPts val="1400"/>
              <a:buNone/>
              <a:defRPr sz="1400">
                <a:solidFill>
                  <a:srgbClr val="888888"/>
                </a:solidFill>
              </a:defRPr>
            </a:lvl6pPr>
            <a:lvl7pPr marL="3200400" lvl="6" indent="-228600" algn="l">
              <a:spcBef>
                <a:spcPts val="280"/>
              </a:spcBef>
              <a:spcAft>
                <a:spcPts val="0"/>
              </a:spcAft>
              <a:buClr>
                <a:srgbClr val="888888"/>
              </a:buClr>
              <a:buSzPts val="1400"/>
              <a:buNone/>
              <a:defRPr sz="1400">
                <a:solidFill>
                  <a:srgbClr val="888888"/>
                </a:solidFill>
              </a:defRPr>
            </a:lvl7pPr>
            <a:lvl8pPr marL="3657600" lvl="7" indent="-228600" algn="l">
              <a:spcBef>
                <a:spcPts val="280"/>
              </a:spcBef>
              <a:spcAft>
                <a:spcPts val="0"/>
              </a:spcAft>
              <a:buClr>
                <a:srgbClr val="888888"/>
              </a:buClr>
              <a:buSzPts val="1400"/>
              <a:buNone/>
              <a:defRPr sz="1400">
                <a:solidFill>
                  <a:srgbClr val="888888"/>
                </a:solidFill>
              </a:defRPr>
            </a:lvl8pPr>
            <a:lvl9pPr marL="4114800" lvl="8" indent="-228600" algn="l">
              <a:spcBef>
                <a:spcPts val="280"/>
              </a:spcBef>
              <a:spcAft>
                <a:spcPts val="0"/>
              </a:spcAft>
              <a:buClr>
                <a:srgbClr val="888888"/>
              </a:buClr>
              <a:buSzPts val="1400"/>
              <a:buNone/>
              <a:defRPr sz="1400">
                <a:solidFill>
                  <a:srgbClr val="888888"/>
                </a:solidFill>
              </a:defRPr>
            </a:lvl9pPr>
          </a:lstStyle>
          <a:p>
            <a:endParaRPr/>
          </a:p>
        </p:txBody>
      </p:sp>
      <p:sp>
        <p:nvSpPr>
          <p:cNvPr id="109" name="Google Shape;109;p16"/>
          <p:cNvSpPr txBox="1">
            <a:spLocks noGrp="1"/>
          </p:cNvSpPr>
          <p:nvPr>
            <p:ph type="dt" idx="10"/>
          </p:nvPr>
        </p:nvSpPr>
        <p:spPr>
          <a:xfrm>
            <a:off x="5018087" y="8656637"/>
            <a:ext cx="1600200" cy="487362"/>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100" b="1">
                <a:solidFill>
                  <a:srgbClr val="A6A6A6"/>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0" name="Google Shape;110;p16"/>
          <p:cNvSpPr txBox="1">
            <a:spLocks noGrp="1"/>
          </p:cNvSpPr>
          <p:nvPr>
            <p:ph type="ftr" idx="11"/>
          </p:nvPr>
        </p:nvSpPr>
        <p:spPr>
          <a:xfrm>
            <a:off x="238125" y="8656637"/>
            <a:ext cx="2562225" cy="48736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11" name="Google Shape;111;p16"/>
          <p:cNvSpPr txBox="1">
            <a:spLocks noGrp="1"/>
          </p:cNvSpPr>
          <p:nvPr>
            <p:ph type="sldNum" idx="12"/>
          </p:nvPr>
        </p:nvSpPr>
        <p:spPr>
          <a:xfrm>
            <a:off x="3230562" y="8656637"/>
            <a:ext cx="400050" cy="487362"/>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1pPr>
            <a:lvl2pPr marL="0" marR="0" lvl="1" indent="0" algn="ctr">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2pPr>
            <a:lvl3pPr marL="0" marR="0" lvl="2" indent="0" algn="ctr">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3pPr>
            <a:lvl4pPr marL="0" marR="0" lvl="3" indent="0" algn="ctr">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4pPr>
            <a:lvl5pPr marL="0" marR="0" lvl="4" indent="0" algn="ctr">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5pPr>
            <a:lvl6pPr marL="0" marR="0" lvl="5" indent="0" algn="ctr">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6pPr>
            <a:lvl7pPr marL="0" marR="0" lvl="6" indent="0" algn="ctr">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7pPr>
            <a:lvl8pPr marL="0" marR="0" lvl="7" indent="0" algn="ctr">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8pPr>
            <a:lvl9pPr marL="0" marR="0" lvl="8" indent="0" algn="ctr">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22"/>
        <p:cNvGrpSpPr/>
        <p:nvPr/>
      </p:nvGrpSpPr>
      <p:grpSpPr>
        <a:xfrm>
          <a:off x="0" y="0"/>
          <a:ext cx="0" cy="0"/>
          <a:chOff x="0" y="0"/>
          <a:chExt cx="0" cy="0"/>
        </a:xfrm>
      </p:grpSpPr>
      <p:sp>
        <p:nvSpPr>
          <p:cNvPr id="123" name="Google Shape;123;p18"/>
          <p:cNvSpPr txBox="1">
            <a:spLocks noGrp="1"/>
          </p:cNvSpPr>
          <p:nvPr>
            <p:ph type="title"/>
          </p:nvPr>
        </p:nvSpPr>
        <p:spPr>
          <a:xfrm>
            <a:off x="493712" y="608012"/>
            <a:ext cx="5868987" cy="1765300"/>
          </a:xfrm>
          <a:prstGeom prst="rect">
            <a:avLst/>
          </a:prstGeom>
          <a:noFill/>
          <a:ln>
            <a:noFill/>
          </a:ln>
        </p:spPr>
        <p:txBody>
          <a:bodyPr spcFirstLastPara="1" wrap="square" lIns="91425" tIns="0" rIns="91425" bIns="0" anchor="b" anchorCtr="0">
            <a:noAutofit/>
          </a:bodyPr>
          <a:lstStyle>
            <a:lvl1pPr lvl="0" algn="r">
              <a:lnSpc>
                <a:spcPct val="103846"/>
              </a:lnSpc>
              <a:spcBef>
                <a:spcPts val="0"/>
              </a:spcBef>
              <a:spcAft>
                <a:spcPts val="0"/>
              </a:spcAft>
              <a:buSzPts val="1400"/>
              <a:buNone/>
              <a:defRPr/>
            </a:lvl1pPr>
            <a:lvl2pPr lvl="1" algn="r">
              <a:lnSpc>
                <a:spcPct val="300000"/>
              </a:lnSpc>
              <a:spcBef>
                <a:spcPts val="0"/>
              </a:spcBef>
              <a:spcAft>
                <a:spcPts val="0"/>
              </a:spcAft>
              <a:buSzPts val="1400"/>
              <a:buNone/>
              <a:defRPr/>
            </a:lvl2pPr>
            <a:lvl3pPr lvl="2" algn="r">
              <a:lnSpc>
                <a:spcPct val="300000"/>
              </a:lnSpc>
              <a:spcBef>
                <a:spcPts val="0"/>
              </a:spcBef>
              <a:spcAft>
                <a:spcPts val="0"/>
              </a:spcAft>
              <a:buSzPts val="1400"/>
              <a:buNone/>
              <a:defRPr/>
            </a:lvl3pPr>
            <a:lvl4pPr lvl="3" algn="r">
              <a:lnSpc>
                <a:spcPct val="300000"/>
              </a:lnSpc>
              <a:spcBef>
                <a:spcPts val="0"/>
              </a:spcBef>
              <a:spcAft>
                <a:spcPts val="0"/>
              </a:spcAft>
              <a:buSzPts val="1400"/>
              <a:buNone/>
              <a:defRPr/>
            </a:lvl4pPr>
            <a:lvl5pPr lvl="4" algn="r">
              <a:lnSpc>
                <a:spcPct val="300000"/>
              </a:lnSpc>
              <a:spcBef>
                <a:spcPts val="0"/>
              </a:spcBef>
              <a:spcAft>
                <a:spcPts val="0"/>
              </a:spcAft>
              <a:buSzPts val="1400"/>
              <a:buNone/>
              <a:defRPr/>
            </a:lvl5pPr>
            <a:lvl6pPr lvl="5" algn="r">
              <a:lnSpc>
                <a:spcPct val="300000"/>
              </a:lnSpc>
              <a:spcBef>
                <a:spcPts val="0"/>
              </a:spcBef>
              <a:spcAft>
                <a:spcPts val="0"/>
              </a:spcAft>
              <a:buSzPts val="1400"/>
              <a:buNone/>
              <a:defRPr/>
            </a:lvl6pPr>
            <a:lvl7pPr lvl="6" algn="r">
              <a:lnSpc>
                <a:spcPct val="300000"/>
              </a:lnSpc>
              <a:spcBef>
                <a:spcPts val="0"/>
              </a:spcBef>
              <a:spcAft>
                <a:spcPts val="0"/>
              </a:spcAft>
              <a:buSzPts val="1400"/>
              <a:buNone/>
              <a:defRPr/>
            </a:lvl7pPr>
            <a:lvl8pPr lvl="7" algn="r">
              <a:lnSpc>
                <a:spcPct val="300000"/>
              </a:lnSpc>
              <a:spcBef>
                <a:spcPts val="0"/>
              </a:spcBef>
              <a:spcAft>
                <a:spcPts val="0"/>
              </a:spcAft>
              <a:buSzPts val="1400"/>
              <a:buNone/>
              <a:defRPr/>
            </a:lvl8pPr>
            <a:lvl9pPr lvl="8" algn="r">
              <a:lnSpc>
                <a:spcPct val="300000"/>
              </a:lnSpc>
              <a:spcBef>
                <a:spcPts val="0"/>
              </a:spcBef>
              <a:spcAft>
                <a:spcPts val="0"/>
              </a:spcAft>
              <a:buSzPts val="1400"/>
              <a:buNone/>
              <a:defRPr/>
            </a:lvl9pPr>
          </a:lstStyle>
          <a:p>
            <a:endParaRPr/>
          </a:p>
        </p:txBody>
      </p:sp>
      <p:sp>
        <p:nvSpPr>
          <p:cNvPr id="124" name="Google Shape;124;p18"/>
          <p:cNvSpPr txBox="1">
            <a:spLocks noGrp="1"/>
          </p:cNvSpPr>
          <p:nvPr>
            <p:ph type="body" idx="1"/>
          </p:nvPr>
        </p:nvSpPr>
        <p:spPr>
          <a:xfrm>
            <a:off x="497541" y="2720108"/>
            <a:ext cx="2743200" cy="973887"/>
          </a:xfrm>
          <a:prstGeom prst="rect">
            <a:avLst/>
          </a:prstGeom>
          <a:noFill/>
          <a:ln>
            <a:noFill/>
          </a:ln>
        </p:spPr>
        <p:txBody>
          <a:bodyPr spcFirstLastPara="1" wrap="square" lIns="91425" tIns="0" rIns="91425" bIns="0" anchor="ctr" anchorCtr="0">
            <a:noAutofit/>
          </a:bodyPr>
          <a:lstStyle>
            <a:lvl1pPr marL="457200" lvl="0" indent="-228600" algn="ctr">
              <a:lnSpc>
                <a:spcPct val="115384"/>
              </a:lnSpc>
              <a:spcBef>
                <a:spcPts val="300"/>
              </a:spcBef>
              <a:spcAft>
                <a:spcPts val="0"/>
              </a:spcAft>
              <a:buSzPts val="1950"/>
              <a:buNone/>
              <a:defRPr sz="2600" b="1">
                <a:solidFill>
                  <a:schemeClr val="accent1"/>
                </a:solidFill>
              </a:defRPr>
            </a:lvl1pPr>
            <a:lvl2pPr marL="914400" lvl="1" indent="-228600" algn="l">
              <a:spcBef>
                <a:spcPts val="600"/>
              </a:spcBef>
              <a:spcAft>
                <a:spcPts val="0"/>
              </a:spcAft>
              <a:buSzPts val="1500"/>
              <a:buNone/>
              <a:defRPr sz="2000" b="1"/>
            </a:lvl2pPr>
            <a:lvl3pPr marL="1371600" lvl="2" indent="-228600" algn="l">
              <a:spcBef>
                <a:spcPts val="600"/>
              </a:spcBef>
              <a:spcAft>
                <a:spcPts val="0"/>
              </a:spcAft>
              <a:buSzPts val="1350"/>
              <a:buNone/>
              <a:defRPr sz="1800" b="1"/>
            </a:lvl3pPr>
            <a:lvl4pPr marL="1828800" lvl="3" indent="-228600" algn="l">
              <a:spcBef>
                <a:spcPts val="600"/>
              </a:spcBef>
              <a:spcAft>
                <a:spcPts val="0"/>
              </a:spcAft>
              <a:buSzPts val="1200"/>
              <a:buNone/>
              <a:defRPr sz="1600" b="1"/>
            </a:lvl4pPr>
            <a:lvl5pPr marL="2286000" lvl="4" indent="-228600" algn="l">
              <a:spcBef>
                <a:spcPts val="600"/>
              </a:spcBef>
              <a:spcAft>
                <a:spcPts val="0"/>
              </a:spcAft>
              <a:buSzPts val="12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125" name="Google Shape;125;p18"/>
          <p:cNvSpPr txBox="1">
            <a:spLocks noGrp="1"/>
          </p:cNvSpPr>
          <p:nvPr>
            <p:ph type="body" idx="2"/>
          </p:nvPr>
        </p:nvSpPr>
        <p:spPr>
          <a:xfrm>
            <a:off x="497541" y="3729567"/>
            <a:ext cx="2743200" cy="4438651"/>
          </a:xfrm>
          <a:prstGeom prst="rect">
            <a:avLst/>
          </a:prstGeom>
          <a:noFill/>
          <a:ln>
            <a:noFill/>
          </a:ln>
        </p:spPr>
        <p:txBody>
          <a:bodyPr spcFirstLastPara="1" wrap="square" lIns="91425" tIns="45700" rIns="91425" bIns="45700" anchor="t" anchorCtr="0">
            <a:normAutofit/>
          </a:bodyPr>
          <a:lstStyle>
            <a:lvl1pPr marL="457200" lvl="0" indent="-314325" algn="l">
              <a:spcBef>
                <a:spcPts val="1800"/>
              </a:spcBef>
              <a:spcAft>
                <a:spcPts val="0"/>
              </a:spcAft>
              <a:buSzPts val="1350"/>
              <a:buChar char="■"/>
              <a:defRPr sz="1800"/>
            </a:lvl1pPr>
            <a:lvl2pPr marL="914400" lvl="1" indent="-314325" algn="l">
              <a:spcBef>
                <a:spcPts val="600"/>
              </a:spcBef>
              <a:spcAft>
                <a:spcPts val="0"/>
              </a:spcAft>
              <a:buSzPts val="1350"/>
              <a:buChar char="■"/>
              <a:defRPr sz="1800"/>
            </a:lvl2pPr>
            <a:lvl3pPr marL="1371600" lvl="2" indent="-314325" algn="l">
              <a:spcBef>
                <a:spcPts val="600"/>
              </a:spcBef>
              <a:spcAft>
                <a:spcPts val="0"/>
              </a:spcAft>
              <a:buSzPts val="1350"/>
              <a:buChar char="■"/>
              <a:defRPr sz="1800"/>
            </a:lvl3pPr>
            <a:lvl4pPr marL="1828800" lvl="3" indent="-314325" algn="l">
              <a:spcBef>
                <a:spcPts val="600"/>
              </a:spcBef>
              <a:spcAft>
                <a:spcPts val="0"/>
              </a:spcAft>
              <a:buSzPts val="1350"/>
              <a:buChar char="■"/>
              <a:defRPr sz="1800"/>
            </a:lvl4pPr>
            <a:lvl5pPr marL="2286000" lvl="4" indent="-314325" algn="l">
              <a:spcBef>
                <a:spcPts val="600"/>
              </a:spcBef>
              <a:spcAft>
                <a:spcPts val="0"/>
              </a:spcAft>
              <a:buSzPts val="1350"/>
              <a:buChar char="■"/>
              <a:defRPr sz="18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26" name="Google Shape;126;p18"/>
          <p:cNvSpPr txBox="1">
            <a:spLocks noGrp="1"/>
          </p:cNvSpPr>
          <p:nvPr>
            <p:ph type="body" idx="3"/>
          </p:nvPr>
        </p:nvSpPr>
        <p:spPr>
          <a:xfrm>
            <a:off x="3621024" y="2720108"/>
            <a:ext cx="2743200" cy="973887"/>
          </a:xfrm>
          <a:prstGeom prst="rect">
            <a:avLst/>
          </a:prstGeom>
          <a:noFill/>
          <a:ln>
            <a:noFill/>
          </a:ln>
        </p:spPr>
        <p:txBody>
          <a:bodyPr spcFirstLastPara="1" wrap="square" lIns="91425" tIns="0" rIns="91425" bIns="0" anchor="ctr" anchorCtr="0">
            <a:noAutofit/>
          </a:bodyPr>
          <a:lstStyle>
            <a:lvl1pPr marL="457200" lvl="0" indent="-228600" algn="ctr">
              <a:lnSpc>
                <a:spcPct val="115384"/>
              </a:lnSpc>
              <a:spcBef>
                <a:spcPts val="300"/>
              </a:spcBef>
              <a:spcAft>
                <a:spcPts val="0"/>
              </a:spcAft>
              <a:buSzPts val="1950"/>
              <a:buNone/>
              <a:defRPr sz="2600" b="1">
                <a:solidFill>
                  <a:schemeClr val="accent1"/>
                </a:solidFill>
              </a:defRPr>
            </a:lvl1pPr>
            <a:lvl2pPr marL="914400" lvl="1" indent="-228600" algn="l">
              <a:spcBef>
                <a:spcPts val="600"/>
              </a:spcBef>
              <a:spcAft>
                <a:spcPts val="0"/>
              </a:spcAft>
              <a:buSzPts val="1500"/>
              <a:buNone/>
              <a:defRPr sz="2000" b="1"/>
            </a:lvl2pPr>
            <a:lvl3pPr marL="1371600" lvl="2" indent="-228600" algn="l">
              <a:spcBef>
                <a:spcPts val="600"/>
              </a:spcBef>
              <a:spcAft>
                <a:spcPts val="0"/>
              </a:spcAft>
              <a:buSzPts val="1350"/>
              <a:buNone/>
              <a:defRPr sz="1800" b="1"/>
            </a:lvl3pPr>
            <a:lvl4pPr marL="1828800" lvl="3" indent="-228600" algn="l">
              <a:spcBef>
                <a:spcPts val="600"/>
              </a:spcBef>
              <a:spcAft>
                <a:spcPts val="0"/>
              </a:spcAft>
              <a:buSzPts val="1200"/>
              <a:buNone/>
              <a:defRPr sz="1600" b="1"/>
            </a:lvl4pPr>
            <a:lvl5pPr marL="2286000" lvl="4" indent="-228600" algn="l">
              <a:spcBef>
                <a:spcPts val="600"/>
              </a:spcBef>
              <a:spcAft>
                <a:spcPts val="0"/>
              </a:spcAft>
              <a:buSzPts val="1200"/>
              <a:buNone/>
              <a:defRPr sz="1600" b="1"/>
            </a:lvl5pPr>
            <a:lvl6pPr marL="2743200" lvl="5" indent="-228600" algn="l">
              <a:spcBef>
                <a:spcPts val="320"/>
              </a:spcBef>
              <a:spcAft>
                <a:spcPts val="0"/>
              </a:spcAft>
              <a:buClr>
                <a:schemeClr val="dk1"/>
              </a:buClr>
              <a:buSzPts val="1600"/>
              <a:buNone/>
              <a:defRPr sz="1600" b="1"/>
            </a:lvl6pPr>
            <a:lvl7pPr marL="3200400" lvl="6" indent="-228600" algn="l">
              <a:spcBef>
                <a:spcPts val="320"/>
              </a:spcBef>
              <a:spcAft>
                <a:spcPts val="0"/>
              </a:spcAft>
              <a:buClr>
                <a:schemeClr val="dk1"/>
              </a:buClr>
              <a:buSzPts val="1600"/>
              <a:buNone/>
              <a:defRPr sz="1600" b="1"/>
            </a:lvl7pPr>
            <a:lvl8pPr marL="3657600" lvl="7" indent="-228600" algn="l">
              <a:spcBef>
                <a:spcPts val="320"/>
              </a:spcBef>
              <a:spcAft>
                <a:spcPts val="0"/>
              </a:spcAft>
              <a:buClr>
                <a:schemeClr val="dk1"/>
              </a:buClr>
              <a:buSzPts val="1600"/>
              <a:buNone/>
              <a:defRPr sz="1600" b="1"/>
            </a:lvl8pPr>
            <a:lvl9pPr marL="4114800" lvl="8" indent="-228600" algn="l">
              <a:spcBef>
                <a:spcPts val="320"/>
              </a:spcBef>
              <a:spcAft>
                <a:spcPts val="0"/>
              </a:spcAft>
              <a:buClr>
                <a:schemeClr val="dk1"/>
              </a:buClr>
              <a:buSzPts val="1600"/>
              <a:buNone/>
              <a:defRPr sz="1600" b="1"/>
            </a:lvl9pPr>
          </a:lstStyle>
          <a:p>
            <a:endParaRPr/>
          </a:p>
        </p:txBody>
      </p:sp>
      <p:sp>
        <p:nvSpPr>
          <p:cNvPr id="127" name="Google Shape;127;p18"/>
          <p:cNvSpPr txBox="1">
            <a:spLocks noGrp="1"/>
          </p:cNvSpPr>
          <p:nvPr>
            <p:ph type="body" idx="4"/>
          </p:nvPr>
        </p:nvSpPr>
        <p:spPr>
          <a:xfrm>
            <a:off x="3621024" y="3729567"/>
            <a:ext cx="2743200" cy="4438651"/>
          </a:xfrm>
          <a:prstGeom prst="rect">
            <a:avLst/>
          </a:prstGeom>
          <a:noFill/>
          <a:ln>
            <a:noFill/>
          </a:ln>
        </p:spPr>
        <p:txBody>
          <a:bodyPr spcFirstLastPara="1" wrap="square" lIns="91425" tIns="45700" rIns="91425" bIns="45700" anchor="t" anchorCtr="0">
            <a:normAutofit/>
          </a:bodyPr>
          <a:lstStyle>
            <a:lvl1pPr marL="457200" lvl="0" indent="-314325" algn="l">
              <a:spcBef>
                <a:spcPts val="1800"/>
              </a:spcBef>
              <a:spcAft>
                <a:spcPts val="0"/>
              </a:spcAft>
              <a:buSzPts val="1350"/>
              <a:buChar char="■"/>
              <a:defRPr sz="1800"/>
            </a:lvl1pPr>
            <a:lvl2pPr marL="914400" lvl="1" indent="-314325" algn="l">
              <a:spcBef>
                <a:spcPts val="600"/>
              </a:spcBef>
              <a:spcAft>
                <a:spcPts val="0"/>
              </a:spcAft>
              <a:buSzPts val="1350"/>
              <a:buChar char="■"/>
              <a:defRPr sz="1800"/>
            </a:lvl2pPr>
            <a:lvl3pPr marL="1371600" lvl="2" indent="-314325" algn="l">
              <a:spcBef>
                <a:spcPts val="600"/>
              </a:spcBef>
              <a:spcAft>
                <a:spcPts val="0"/>
              </a:spcAft>
              <a:buSzPts val="1350"/>
              <a:buChar char="■"/>
              <a:defRPr sz="1800"/>
            </a:lvl3pPr>
            <a:lvl4pPr marL="1828800" lvl="3" indent="-314325" algn="l">
              <a:spcBef>
                <a:spcPts val="600"/>
              </a:spcBef>
              <a:spcAft>
                <a:spcPts val="0"/>
              </a:spcAft>
              <a:buSzPts val="1350"/>
              <a:buChar char="■"/>
              <a:defRPr sz="1800"/>
            </a:lvl4pPr>
            <a:lvl5pPr marL="2286000" lvl="4" indent="-314325" algn="l">
              <a:spcBef>
                <a:spcPts val="600"/>
              </a:spcBef>
              <a:spcAft>
                <a:spcPts val="0"/>
              </a:spcAft>
              <a:buSzPts val="1350"/>
              <a:buChar char="■"/>
              <a:defRPr sz="1800"/>
            </a:lvl5pPr>
            <a:lvl6pPr marL="2743200" lvl="5" indent="-330200" algn="l">
              <a:spcBef>
                <a:spcPts val="320"/>
              </a:spcBef>
              <a:spcAft>
                <a:spcPts val="0"/>
              </a:spcAft>
              <a:buClr>
                <a:schemeClr val="dk1"/>
              </a:buClr>
              <a:buSzPts val="1600"/>
              <a:buChar char="•"/>
              <a:defRPr sz="1600"/>
            </a:lvl6pPr>
            <a:lvl7pPr marL="3200400" lvl="6" indent="-330200" algn="l">
              <a:spcBef>
                <a:spcPts val="320"/>
              </a:spcBef>
              <a:spcAft>
                <a:spcPts val="0"/>
              </a:spcAft>
              <a:buClr>
                <a:schemeClr val="dk1"/>
              </a:buClr>
              <a:buSzPts val="1600"/>
              <a:buChar char="•"/>
              <a:defRPr sz="1600"/>
            </a:lvl7pPr>
            <a:lvl8pPr marL="3657600" lvl="7" indent="-330200" algn="l">
              <a:spcBef>
                <a:spcPts val="320"/>
              </a:spcBef>
              <a:spcAft>
                <a:spcPts val="0"/>
              </a:spcAft>
              <a:buClr>
                <a:schemeClr val="dk1"/>
              </a:buClr>
              <a:buSzPts val="1600"/>
              <a:buChar char="•"/>
              <a:defRPr sz="1600"/>
            </a:lvl8pPr>
            <a:lvl9pPr marL="4114800" lvl="8" indent="-330200" algn="l">
              <a:spcBef>
                <a:spcPts val="320"/>
              </a:spcBef>
              <a:spcAft>
                <a:spcPts val="0"/>
              </a:spcAft>
              <a:buClr>
                <a:schemeClr val="dk1"/>
              </a:buClr>
              <a:buSzPts val="1600"/>
              <a:buChar char="•"/>
              <a:defRPr sz="1600"/>
            </a:lvl9pPr>
          </a:lstStyle>
          <a:p>
            <a:endParaRPr/>
          </a:p>
        </p:txBody>
      </p:sp>
      <p:sp>
        <p:nvSpPr>
          <p:cNvPr id="128" name="Google Shape;128;p18"/>
          <p:cNvSpPr txBox="1">
            <a:spLocks noGrp="1"/>
          </p:cNvSpPr>
          <p:nvPr>
            <p:ph type="dt" idx="10"/>
          </p:nvPr>
        </p:nvSpPr>
        <p:spPr>
          <a:xfrm>
            <a:off x="5018087" y="8656637"/>
            <a:ext cx="1600200" cy="487362"/>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100" b="1">
                <a:solidFill>
                  <a:srgbClr val="A6A6A6"/>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29" name="Google Shape;129;p18"/>
          <p:cNvSpPr txBox="1">
            <a:spLocks noGrp="1"/>
          </p:cNvSpPr>
          <p:nvPr>
            <p:ph type="ftr" idx="11"/>
          </p:nvPr>
        </p:nvSpPr>
        <p:spPr>
          <a:xfrm>
            <a:off x="238125" y="8656637"/>
            <a:ext cx="2562225" cy="48736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30" name="Google Shape;130;p18"/>
          <p:cNvSpPr txBox="1">
            <a:spLocks noGrp="1"/>
          </p:cNvSpPr>
          <p:nvPr>
            <p:ph type="sldNum" idx="12"/>
          </p:nvPr>
        </p:nvSpPr>
        <p:spPr>
          <a:xfrm>
            <a:off x="284162" y="8199437"/>
            <a:ext cx="400050" cy="487362"/>
          </a:xfrm>
          <a:prstGeom prst="rect">
            <a:avLst/>
          </a:prstGeom>
          <a:noFill/>
          <a:ln>
            <a:noFill/>
          </a:ln>
        </p:spPr>
        <p:txBody>
          <a:bodyPr spcFirstLastPara="1" wrap="square" lIns="91425" tIns="91425" rIns="91425" bIns="91425" anchor="ctr" anchorCtr="0">
            <a:noAutofit/>
          </a:bodyPr>
          <a:lstStyle>
            <a:lvl1pPr marL="0" marR="0" lvl="0"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1pPr>
            <a:lvl2pPr marL="0" marR="0" lvl="1"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2pPr>
            <a:lvl3pPr marL="0" marR="0" lvl="2"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3pPr>
            <a:lvl4pPr marL="0" marR="0" lvl="3"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4pPr>
            <a:lvl5pPr marL="0" marR="0" lvl="4"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5pPr>
            <a:lvl6pPr marL="0" marR="0" lvl="5"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6pPr>
            <a:lvl7pPr marL="0" marR="0" lvl="6"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7pPr>
            <a:lvl8pPr marL="0" marR="0" lvl="7"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8pPr>
            <a:lvl9pPr marL="0" marR="0" lvl="8"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matchingName="Content with Caption" type="objTx">
  <p:cSld name="OBJECT_WITH_CAPTION_TEXT">
    <p:spTree>
      <p:nvGrpSpPr>
        <p:cNvPr id="1" name="Shape 140"/>
        <p:cNvGrpSpPr/>
        <p:nvPr/>
      </p:nvGrpSpPr>
      <p:grpSpPr>
        <a:xfrm>
          <a:off x="0" y="0"/>
          <a:ext cx="0" cy="0"/>
          <a:chOff x="0" y="0"/>
          <a:chExt cx="0" cy="0"/>
        </a:xfrm>
      </p:grpSpPr>
      <p:sp>
        <p:nvSpPr>
          <p:cNvPr id="141" name="Google Shape;141;p20"/>
          <p:cNvSpPr txBox="1">
            <a:spLocks noGrp="1"/>
          </p:cNvSpPr>
          <p:nvPr>
            <p:ph type="title"/>
          </p:nvPr>
        </p:nvSpPr>
        <p:spPr>
          <a:xfrm>
            <a:off x="493776" y="2193157"/>
            <a:ext cx="2743200" cy="1464443"/>
          </a:xfrm>
          <a:prstGeom prst="rect">
            <a:avLst/>
          </a:prstGeom>
          <a:noFill/>
          <a:ln>
            <a:noFill/>
          </a:ln>
        </p:spPr>
        <p:txBody>
          <a:bodyPr spcFirstLastPara="1" wrap="square" lIns="91425" tIns="0" rIns="91425" bIns="0" anchor="b" anchorCtr="0">
            <a:noAutofit/>
          </a:bodyPr>
          <a:lstStyle>
            <a:lvl1pPr lvl="0" algn="l">
              <a:lnSpc>
                <a:spcPct val="150000"/>
              </a:lnSpc>
              <a:spcBef>
                <a:spcPts val="0"/>
              </a:spcBef>
              <a:spcAft>
                <a:spcPts val="0"/>
              </a:spcAft>
              <a:buSzPts val="1400"/>
              <a:buNone/>
              <a:defRPr sz="3600" b="0">
                <a:solidFill>
                  <a:schemeClr val="accent1"/>
                </a:solidFill>
              </a:defRPr>
            </a:lvl1pPr>
            <a:lvl2pPr lvl="1" algn="r">
              <a:lnSpc>
                <a:spcPct val="300000"/>
              </a:lnSpc>
              <a:spcBef>
                <a:spcPts val="0"/>
              </a:spcBef>
              <a:spcAft>
                <a:spcPts val="0"/>
              </a:spcAft>
              <a:buSzPts val="1400"/>
              <a:buNone/>
              <a:defRPr/>
            </a:lvl2pPr>
            <a:lvl3pPr lvl="2" algn="r">
              <a:lnSpc>
                <a:spcPct val="300000"/>
              </a:lnSpc>
              <a:spcBef>
                <a:spcPts val="0"/>
              </a:spcBef>
              <a:spcAft>
                <a:spcPts val="0"/>
              </a:spcAft>
              <a:buSzPts val="1400"/>
              <a:buNone/>
              <a:defRPr/>
            </a:lvl3pPr>
            <a:lvl4pPr lvl="3" algn="r">
              <a:lnSpc>
                <a:spcPct val="300000"/>
              </a:lnSpc>
              <a:spcBef>
                <a:spcPts val="0"/>
              </a:spcBef>
              <a:spcAft>
                <a:spcPts val="0"/>
              </a:spcAft>
              <a:buSzPts val="1400"/>
              <a:buNone/>
              <a:defRPr/>
            </a:lvl4pPr>
            <a:lvl5pPr lvl="4" algn="r">
              <a:lnSpc>
                <a:spcPct val="300000"/>
              </a:lnSpc>
              <a:spcBef>
                <a:spcPts val="0"/>
              </a:spcBef>
              <a:spcAft>
                <a:spcPts val="0"/>
              </a:spcAft>
              <a:buSzPts val="1400"/>
              <a:buNone/>
              <a:defRPr/>
            </a:lvl5pPr>
            <a:lvl6pPr lvl="5" algn="r">
              <a:lnSpc>
                <a:spcPct val="300000"/>
              </a:lnSpc>
              <a:spcBef>
                <a:spcPts val="0"/>
              </a:spcBef>
              <a:spcAft>
                <a:spcPts val="0"/>
              </a:spcAft>
              <a:buSzPts val="1400"/>
              <a:buNone/>
              <a:defRPr/>
            </a:lvl6pPr>
            <a:lvl7pPr lvl="6" algn="r">
              <a:lnSpc>
                <a:spcPct val="300000"/>
              </a:lnSpc>
              <a:spcBef>
                <a:spcPts val="0"/>
              </a:spcBef>
              <a:spcAft>
                <a:spcPts val="0"/>
              </a:spcAft>
              <a:buSzPts val="1400"/>
              <a:buNone/>
              <a:defRPr/>
            </a:lvl7pPr>
            <a:lvl8pPr lvl="7" algn="r">
              <a:lnSpc>
                <a:spcPct val="300000"/>
              </a:lnSpc>
              <a:spcBef>
                <a:spcPts val="0"/>
              </a:spcBef>
              <a:spcAft>
                <a:spcPts val="0"/>
              </a:spcAft>
              <a:buSzPts val="1400"/>
              <a:buNone/>
              <a:defRPr/>
            </a:lvl8pPr>
            <a:lvl9pPr lvl="8" algn="r">
              <a:lnSpc>
                <a:spcPct val="300000"/>
              </a:lnSpc>
              <a:spcBef>
                <a:spcPts val="0"/>
              </a:spcBef>
              <a:spcAft>
                <a:spcPts val="0"/>
              </a:spcAft>
              <a:buSzPts val="1400"/>
              <a:buNone/>
              <a:defRPr/>
            </a:lvl9pPr>
          </a:lstStyle>
          <a:p>
            <a:endParaRPr/>
          </a:p>
        </p:txBody>
      </p:sp>
      <p:sp>
        <p:nvSpPr>
          <p:cNvPr id="142" name="Google Shape;142;p20"/>
          <p:cNvSpPr txBox="1">
            <a:spLocks noGrp="1"/>
          </p:cNvSpPr>
          <p:nvPr>
            <p:ph type="body" idx="1"/>
          </p:nvPr>
        </p:nvSpPr>
        <p:spPr>
          <a:xfrm>
            <a:off x="3621024" y="872357"/>
            <a:ext cx="2743200" cy="7315200"/>
          </a:xfrm>
          <a:prstGeom prst="rect">
            <a:avLst/>
          </a:prstGeom>
          <a:noFill/>
          <a:ln>
            <a:noFill/>
          </a:ln>
        </p:spPr>
        <p:txBody>
          <a:bodyPr spcFirstLastPara="1" wrap="square" lIns="91425" tIns="45700" rIns="91425" bIns="45700" anchor="t" anchorCtr="0">
            <a:normAutofit/>
          </a:bodyPr>
          <a:lstStyle>
            <a:lvl1pPr marL="457200" lvl="0" indent="-314325" algn="l">
              <a:spcBef>
                <a:spcPts val="1800"/>
              </a:spcBef>
              <a:spcAft>
                <a:spcPts val="0"/>
              </a:spcAft>
              <a:buSzPts val="1350"/>
              <a:buChar char="■"/>
              <a:defRPr sz="1800"/>
            </a:lvl1pPr>
            <a:lvl2pPr marL="914400" lvl="1" indent="-314325" algn="l">
              <a:spcBef>
                <a:spcPts val="600"/>
              </a:spcBef>
              <a:spcAft>
                <a:spcPts val="0"/>
              </a:spcAft>
              <a:buSzPts val="1350"/>
              <a:buChar char="■"/>
              <a:defRPr sz="1800"/>
            </a:lvl2pPr>
            <a:lvl3pPr marL="1371600" lvl="2" indent="-314325" algn="l">
              <a:spcBef>
                <a:spcPts val="600"/>
              </a:spcBef>
              <a:spcAft>
                <a:spcPts val="0"/>
              </a:spcAft>
              <a:buSzPts val="1350"/>
              <a:buChar char="■"/>
              <a:defRPr sz="1800"/>
            </a:lvl3pPr>
            <a:lvl4pPr marL="1828800" lvl="3" indent="-314325" algn="l">
              <a:spcBef>
                <a:spcPts val="600"/>
              </a:spcBef>
              <a:spcAft>
                <a:spcPts val="0"/>
              </a:spcAft>
              <a:buSzPts val="1350"/>
              <a:buChar char="■"/>
              <a:defRPr sz="1800"/>
            </a:lvl4pPr>
            <a:lvl5pPr marL="2286000" lvl="4" indent="-314325" algn="l">
              <a:spcBef>
                <a:spcPts val="600"/>
              </a:spcBef>
              <a:spcAft>
                <a:spcPts val="0"/>
              </a:spcAft>
              <a:buSzPts val="1350"/>
              <a:buChar char="■"/>
              <a:defRPr sz="1800"/>
            </a:lvl5pPr>
            <a:lvl6pPr marL="2743200" lvl="5" indent="-355600" algn="l">
              <a:spcBef>
                <a:spcPts val="400"/>
              </a:spcBef>
              <a:spcAft>
                <a:spcPts val="0"/>
              </a:spcAft>
              <a:buClr>
                <a:schemeClr val="dk1"/>
              </a:buClr>
              <a:buSzPts val="2000"/>
              <a:buChar char="•"/>
              <a:defRPr sz="2000"/>
            </a:lvl6pPr>
            <a:lvl7pPr marL="3200400" lvl="6" indent="-355600" algn="l">
              <a:spcBef>
                <a:spcPts val="400"/>
              </a:spcBef>
              <a:spcAft>
                <a:spcPts val="0"/>
              </a:spcAft>
              <a:buClr>
                <a:schemeClr val="dk1"/>
              </a:buClr>
              <a:buSzPts val="2000"/>
              <a:buChar char="•"/>
              <a:defRPr sz="2000"/>
            </a:lvl7pPr>
            <a:lvl8pPr marL="3657600" lvl="7" indent="-355600" algn="l">
              <a:spcBef>
                <a:spcPts val="400"/>
              </a:spcBef>
              <a:spcAft>
                <a:spcPts val="0"/>
              </a:spcAft>
              <a:buClr>
                <a:schemeClr val="dk1"/>
              </a:buClr>
              <a:buSzPts val="2000"/>
              <a:buChar char="•"/>
              <a:defRPr sz="2000"/>
            </a:lvl8pPr>
            <a:lvl9pPr marL="4114800" lvl="8" indent="-355600" algn="l">
              <a:spcBef>
                <a:spcPts val="400"/>
              </a:spcBef>
              <a:spcAft>
                <a:spcPts val="0"/>
              </a:spcAft>
              <a:buClr>
                <a:schemeClr val="dk1"/>
              </a:buClr>
              <a:buSzPts val="2000"/>
              <a:buChar char="•"/>
              <a:defRPr sz="2000"/>
            </a:lvl9pPr>
          </a:lstStyle>
          <a:p>
            <a:endParaRPr/>
          </a:p>
        </p:txBody>
      </p:sp>
      <p:sp>
        <p:nvSpPr>
          <p:cNvPr id="143" name="Google Shape;143;p20"/>
          <p:cNvSpPr txBox="1">
            <a:spLocks noGrp="1"/>
          </p:cNvSpPr>
          <p:nvPr>
            <p:ph type="body" idx="2"/>
          </p:nvPr>
        </p:nvSpPr>
        <p:spPr>
          <a:xfrm>
            <a:off x="493776" y="3699642"/>
            <a:ext cx="2743200" cy="4225159"/>
          </a:xfrm>
          <a:prstGeom prst="rect">
            <a:avLst/>
          </a:prstGeom>
          <a:noFill/>
          <a:ln>
            <a:noFill/>
          </a:ln>
        </p:spPr>
        <p:txBody>
          <a:bodyPr spcFirstLastPara="1" wrap="square" lIns="91425" tIns="45700" rIns="91425" bIns="45700" anchor="t" anchorCtr="0">
            <a:normAutofit/>
          </a:bodyPr>
          <a:lstStyle>
            <a:lvl1pPr marL="457200" lvl="0" indent="-228600" algn="l">
              <a:spcBef>
                <a:spcPts val="1800"/>
              </a:spcBef>
              <a:spcAft>
                <a:spcPts val="0"/>
              </a:spcAft>
              <a:buSzPts val="1350"/>
              <a:buNone/>
              <a:defRPr sz="1800"/>
            </a:lvl1pPr>
            <a:lvl2pPr marL="914400" lvl="1" indent="-228600" algn="l">
              <a:spcBef>
                <a:spcPts val="600"/>
              </a:spcBef>
              <a:spcAft>
                <a:spcPts val="0"/>
              </a:spcAft>
              <a:buSzPts val="900"/>
              <a:buNone/>
              <a:defRPr sz="1200"/>
            </a:lvl2pPr>
            <a:lvl3pPr marL="1371600" lvl="2" indent="-228600" algn="l">
              <a:spcBef>
                <a:spcPts val="600"/>
              </a:spcBef>
              <a:spcAft>
                <a:spcPts val="0"/>
              </a:spcAft>
              <a:buSzPts val="750"/>
              <a:buNone/>
              <a:defRPr sz="1000"/>
            </a:lvl3pPr>
            <a:lvl4pPr marL="1828800" lvl="3" indent="-228600" algn="l">
              <a:spcBef>
                <a:spcPts val="600"/>
              </a:spcBef>
              <a:spcAft>
                <a:spcPts val="0"/>
              </a:spcAft>
              <a:buSzPts val="675"/>
              <a:buNone/>
              <a:defRPr sz="900"/>
            </a:lvl4pPr>
            <a:lvl5pPr marL="2286000" lvl="4" indent="-228600" algn="l">
              <a:spcBef>
                <a:spcPts val="600"/>
              </a:spcBef>
              <a:spcAft>
                <a:spcPts val="0"/>
              </a:spcAft>
              <a:buSzPts val="675"/>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44" name="Google Shape;144;p20"/>
          <p:cNvSpPr txBox="1">
            <a:spLocks noGrp="1"/>
          </p:cNvSpPr>
          <p:nvPr>
            <p:ph type="dt" idx="10"/>
          </p:nvPr>
        </p:nvSpPr>
        <p:spPr>
          <a:xfrm>
            <a:off x="5018087" y="8656637"/>
            <a:ext cx="1600200" cy="487362"/>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100" b="1">
                <a:solidFill>
                  <a:srgbClr val="A6A6A6"/>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5" name="Google Shape;145;p20"/>
          <p:cNvSpPr txBox="1">
            <a:spLocks noGrp="1"/>
          </p:cNvSpPr>
          <p:nvPr>
            <p:ph type="ftr" idx="11"/>
          </p:nvPr>
        </p:nvSpPr>
        <p:spPr>
          <a:xfrm>
            <a:off x="238125" y="8656637"/>
            <a:ext cx="2562225" cy="48736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46" name="Google Shape;146;p20"/>
          <p:cNvSpPr txBox="1">
            <a:spLocks noGrp="1"/>
          </p:cNvSpPr>
          <p:nvPr>
            <p:ph type="sldNum" idx="12"/>
          </p:nvPr>
        </p:nvSpPr>
        <p:spPr>
          <a:xfrm>
            <a:off x="284162" y="8199437"/>
            <a:ext cx="400050" cy="487362"/>
          </a:xfrm>
          <a:prstGeom prst="rect">
            <a:avLst/>
          </a:prstGeom>
          <a:noFill/>
          <a:ln>
            <a:noFill/>
          </a:ln>
        </p:spPr>
        <p:txBody>
          <a:bodyPr spcFirstLastPara="1" wrap="square" lIns="91425" tIns="91425" rIns="91425" bIns="91425" anchor="ctr" anchorCtr="0">
            <a:noAutofit/>
          </a:bodyPr>
          <a:lstStyle>
            <a:lvl1pPr marL="0" marR="0" lvl="0"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1pPr>
            <a:lvl2pPr marL="0" marR="0" lvl="1"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2pPr>
            <a:lvl3pPr marL="0" marR="0" lvl="2"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3pPr>
            <a:lvl4pPr marL="0" marR="0" lvl="3"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4pPr>
            <a:lvl5pPr marL="0" marR="0" lvl="4"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5pPr>
            <a:lvl6pPr marL="0" marR="0" lvl="5"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6pPr>
            <a:lvl7pPr marL="0" marR="0" lvl="6"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7pPr>
            <a:lvl8pPr marL="0" marR="0" lvl="7"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8pPr>
            <a:lvl9pPr marL="0" marR="0" lvl="8"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matchingName="Picture with Caption">
  <p:cSld name="Picture with Caption">
    <p:spTree>
      <p:nvGrpSpPr>
        <p:cNvPr id="1" name="Shape 156"/>
        <p:cNvGrpSpPr/>
        <p:nvPr/>
      </p:nvGrpSpPr>
      <p:grpSpPr>
        <a:xfrm>
          <a:off x="0" y="0"/>
          <a:ext cx="0" cy="0"/>
          <a:chOff x="0" y="0"/>
          <a:chExt cx="0" cy="0"/>
        </a:xfrm>
      </p:grpSpPr>
      <p:sp>
        <p:nvSpPr>
          <p:cNvPr id="157" name="Google Shape;157;p22"/>
          <p:cNvSpPr txBox="1">
            <a:spLocks noGrp="1"/>
          </p:cNvSpPr>
          <p:nvPr>
            <p:ph type="title"/>
          </p:nvPr>
        </p:nvSpPr>
        <p:spPr>
          <a:xfrm>
            <a:off x="493776" y="2193157"/>
            <a:ext cx="2743200" cy="1464443"/>
          </a:xfrm>
          <a:prstGeom prst="rect">
            <a:avLst/>
          </a:prstGeom>
          <a:noFill/>
          <a:ln>
            <a:noFill/>
          </a:ln>
        </p:spPr>
        <p:txBody>
          <a:bodyPr spcFirstLastPara="1" wrap="square" lIns="91425" tIns="0" rIns="91425" bIns="0" anchor="b" anchorCtr="0">
            <a:noAutofit/>
          </a:bodyPr>
          <a:lstStyle>
            <a:lvl1pPr lvl="0" algn="l">
              <a:lnSpc>
                <a:spcPct val="150000"/>
              </a:lnSpc>
              <a:spcBef>
                <a:spcPts val="0"/>
              </a:spcBef>
              <a:spcAft>
                <a:spcPts val="0"/>
              </a:spcAft>
              <a:buSzPts val="1400"/>
              <a:buNone/>
              <a:defRPr sz="3600" b="0">
                <a:solidFill>
                  <a:schemeClr val="accent1"/>
                </a:solidFill>
              </a:defRPr>
            </a:lvl1pPr>
            <a:lvl2pPr lvl="1" algn="r">
              <a:lnSpc>
                <a:spcPct val="300000"/>
              </a:lnSpc>
              <a:spcBef>
                <a:spcPts val="0"/>
              </a:spcBef>
              <a:spcAft>
                <a:spcPts val="0"/>
              </a:spcAft>
              <a:buSzPts val="1400"/>
              <a:buNone/>
              <a:defRPr/>
            </a:lvl2pPr>
            <a:lvl3pPr lvl="2" algn="r">
              <a:lnSpc>
                <a:spcPct val="300000"/>
              </a:lnSpc>
              <a:spcBef>
                <a:spcPts val="0"/>
              </a:spcBef>
              <a:spcAft>
                <a:spcPts val="0"/>
              </a:spcAft>
              <a:buSzPts val="1400"/>
              <a:buNone/>
              <a:defRPr/>
            </a:lvl3pPr>
            <a:lvl4pPr lvl="3" algn="r">
              <a:lnSpc>
                <a:spcPct val="300000"/>
              </a:lnSpc>
              <a:spcBef>
                <a:spcPts val="0"/>
              </a:spcBef>
              <a:spcAft>
                <a:spcPts val="0"/>
              </a:spcAft>
              <a:buSzPts val="1400"/>
              <a:buNone/>
              <a:defRPr/>
            </a:lvl4pPr>
            <a:lvl5pPr lvl="4" algn="r">
              <a:lnSpc>
                <a:spcPct val="300000"/>
              </a:lnSpc>
              <a:spcBef>
                <a:spcPts val="0"/>
              </a:spcBef>
              <a:spcAft>
                <a:spcPts val="0"/>
              </a:spcAft>
              <a:buSzPts val="1400"/>
              <a:buNone/>
              <a:defRPr/>
            </a:lvl5pPr>
            <a:lvl6pPr lvl="5" algn="r">
              <a:lnSpc>
                <a:spcPct val="300000"/>
              </a:lnSpc>
              <a:spcBef>
                <a:spcPts val="0"/>
              </a:spcBef>
              <a:spcAft>
                <a:spcPts val="0"/>
              </a:spcAft>
              <a:buSzPts val="1400"/>
              <a:buNone/>
              <a:defRPr/>
            </a:lvl6pPr>
            <a:lvl7pPr lvl="6" algn="r">
              <a:lnSpc>
                <a:spcPct val="300000"/>
              </a:lnSpc>
              <a:spcBef>
                <a:spcPts val="0"/>
              </a:spcBef>
              <a:spcAft>
                <a:spcPts val="0"/>
              </a:spcAft>
              <a:buSzPts val="1400"/>
              <a:buNone/>
              <a:defRPr/>
            </a:lvl7pPr>
            <a:lvl8pPr lvl="7" algn="r">
              <a:lnSpc>
                <a:spcPct val="300000"/>
              </a:lnSpc>
              <a:spcBef>
                <a:spcPts val="0"/>
              </a:spcBef>
              <a:spcAft>
                <a:spcPts val="0"/>
              </a:spcAft>
              <a:buSzPts val="1400"/>
              <a:buNone/>
              <a:defRPr/>
            </a:lvl8pPr>
            <a:lvl9pPr lvl="8" algn="r">
              <a:lnSpc>
                <a:spcPct val="300000"/>
              </a:lnSpc>
              <a:spcBef>
                <a:spcPts val="0"/>
              </a:spcBef>
              <a:spcAft>
                <a:spcPts val="0"/>
              </a:spcAft>
              <a:buSzPts val="1400"/>
              <a:buNone/>
              <a:defRPr/>
            </a:lvl9pPr>
          </a:lstStyle>
          <a:p>
            <a:endParaRPr/>
          </a:p>
        </p:txBody>
      </p:sp>
      <p:sp>
        <p:nvSpPr>
          <p:cNvPr id="158" name="Google Shape;158;p22"/>
          <p:cNvSpPr txBox="1">
            <a:spLocks noGrp="1"/>
          </p:cNvSpPr>
          <p:nvPr>
            <p:ph type="body" idx="1"/>
          </p:nvPr>
        </p:nvSpPr>
        <p:spPr>
          <a:xfrm>
            <a:off x="493776" y="3699642"/>
            <a:ext cx="2743200" cy="4225159"/>
          </a:xfrm>
          <a:prstGeom prst="rect">
            <a:avLst/>
          </a:prstGeom>
          <a:noFill/>
          <a:ln>
            <a:noFill/>
          </a:ln>
        </p:spPr>
        <p:txBody>
          <a:bodyPr spcFirstLastPara="1" wrap="square" lIns="91425" tIns="45700" rIns="91425" bIns="45700" anchor="t" anchorCtr="0">
            <a:normAutofit/>
          </a:bodyPr>
          <a:lstStyle>
            <a:lvl1pPr marL="457200" lvl="0" indent="-228600" algn="l">
              <a:spcBef>
                <a:spcPts val="1800"/>
              </a:spcBef>
              <a:spcAft>
                <a:spcPts val="0"/>
              </a:spcAft>
              <a:buSzPts val="1350"/>
              <a:buNone/>
              <a:defRPr sz="1800"/>
            </a:lvl1pPr>
            <a:lvl2pPr marL="914400" lvl="1" indent="-228600" algn="l">
              <a:spcBef>
                <a:spcPts val="600"/>
              </a:spcBef>
              <a:spcAft>
                <a:spcPts val="0"/>
              </a:spcAft>
              <a:buSzPts val="900"/>
              <a:buNone/>
              <a:defRPr sz="1200"/>
            </a:lvl2pPr>
            <a:lvl3pPr marL="1371600" lvl="2" indent="-228600" algn="l">
              <a:spcBef>
                <a:spcPts val="600"/>
              </a:spcBef>
              <a:spcAft>
                <a:spcPts val="0"/>
              </a:spcAft>
              <a:buSzPts val="750"/>
              <a:buNone/>
              <a:defRPr sz="1000"/>
            </a:lvl3pPr>
            <a:lvl4pPr marL="1828800" lvl="3" indent="-228600" algn="l">
              <a:spcBef>
                <a:spcPts val="600"/>
              </a:spcBef>
              <a:spcAft>
                <a:spcPts val="0"/>
              </a:spcAft>
              <a:buSzPts val="675"/>
              <a:buNone/>
              <a:defRPr sz="900"/>
            </a:lvl4pPr>
            <a:lvl5pPr marL="2286000" lvl="4" indent="-228600" algn="l">
              <a:spcBef>
                <a:spcPts val="600"/>
              </a:spcBef>
              <a:spcAft>
                <a:spcPts val="0"/>
              </a:spcAft>
              <a:buSzPts val="675"/>
              <a:buNone/>
              <a:defRPr sz="900"/>
            </a:lvl5pPr>
            <a:lvl6pPr marL="2743200" lvl="5" indent="-228600" algn="l">
              <a:spcBef>
                <a:spcPts val="180"/>
              </a:spcBef>
              <a:spcAft>
                <a:spcPts val="0"/>
              </a:spcAft>
              <a:buClr>
                <a:schemeClr val="dk1"/>
              </a:buClr>
              <a:buSzPts val="900"/>
              <a:buNone/>
              <a:defRPr sz="900"/>
            </a:lvl6pPr>
            <a:lvl7pPr marL="3200400" lvl="6" indent="-228600" algn="l">
              <a:spcBef>
                <a:spcPts val="180"/>
              </a:spcBef>
              <a:spcAft>
                <a:spcPts val="0"/>
              </a:spcAft>
              <a:buClr>
                <a:schemeClr val="dk1"/>
              </a:buClr>
              <a:buSzPts val="900"/>
              <a:buNone/>
              <a:defRPr sz="900"/>
            </a:lvl7pPr>
            <a:lvl8pPr marL="3657600" lvl="7" indent="-228600" algn="l">
              <a:spcBef>
                <a:spcPts val="180"/>
              </a:spcBef>
              <a:spcAft>
                <a:spcPts val="0"/>
              </a:spcAft>
              <a:buClr>
                <a:schemeClr val="dk1"/>
              </a:buClr>
              <a:buSzPts val="900"/>
              <a:buNone/>
              <a:defRPr sz="900"/>
            </a:lvl8pPr>
            <a:lvl9pPr marL="4114800" lvl="8" indent="-228600" algn="l">
              <a:spcBef>
                <a:spcPts val="180"/>
              </a:spcBef>
              <a:spcAft>
                <a:spcPts val="0"/>
              </a:spcAft>
              <a:buClr>
                <a:schemeClr val="dk1"/>
              </a:buClr>
              <a:buSzPts val="900"/>
              <a:buNone/>
              <a:defRPr sz="900"/>
            </a:lvl9pPr>
          </a:lstStyle>
          <a:p>
            <a:endParaRPr/>
          </a:p>
        </p:txBody>
      </p:sp>
      <p:sp>
        <p:nvSpPr>
          <p:cNvPr id="159" name="Google Shape;159;p22"/>
          <p:cNvSpPr>
            <a:spLocks noGrp="1"/>
          </p:cNvSpPr>
          <p:nvPr>
            <p:ph type="pic" idx="2"/>
          </p:nvPr>
        </p:nvSpPr>
        <p:spPr>
          <a:xfrm>
            <a:off x="3621024" y="609600"/>
            <a:ext cx="2715768" cy="7924800"/>
          </a:xfrm>
          <a:prstGeom prst="rect">
            <a:avLst/>
          </a:prstGeom>
          <a:noFill/>
          <a:ln>
            <a:noFill/>
          </a:ln>
        </p:spPr>
      </p:sp>
      <p:sp>
        <p:nvSpPr>
          <p:cNvPr id="160" name="Google Shape;160;p22"/>
          <p:cNvSpPr txBox="1">
            <a:spLocks noGrp="1"/>
          </p:cNvSpPr>
          <p:nvPr>
            <p:ph type="dt" idx="10"/>
          </p:nvPr>
        </p:nvSpPr>
        <p:spPr>
          <a:xfrm>
            <a:off x="5018087" y="8656637"/>
            <a:ext cx="1600200" cy="487362"/>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100" b="1">
                <a:solidFill>
                  <a:srgbClr val="A6A6A6"/>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1" name="Google Shape;161;p22"/>
          <p:cNvSpPr txBox="1">
            <a:spLocks noGrp="1"/>
          </p:cNvSpPr>
          <p:nvPr>
            <p:ph type="ftr" idx="11"/>
          </p:nvPr>
        </p:nvSpPr>
        <p:spPr>
          <a:xfrm>
            <a:off x="238125" y="8656637"/>
            <a:ext cx="2562225" cy="48736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62" name="Google Shape;162;p22"/>
          <p:cNvSpPr txBox="1">
            <a:spLocks noGrp="1"/>
          </p:cNvSpPr>
          <p:nvPr>
            <p:ph type="sldNum" idx="12"/>
          </p:nvPr>
        </p:nvSpPr>
        <p:spPr>
          <a:xfrm>
            <a:off x="284162" y="8199437"/>
            <a:ext cx="400050" cy="487362"/>
          </a:xfrm>
          <a:prstGeom prst="rect">
            <a:avLst/>
          </a:prstGeom>
          <a:noFill/>
          <a:ln>
            <a:noFill/>
          </a:ln>
        </p:spPr>
        <p:txBody>
          <a:bodyPr spcFirstLastPara="1" wrap="square" lIns="91425" tIns="91425" rIns="91425" bIns="91425" anchor="ctr" anchorCtr="0">
            <a:noAutofit/>
          </a:bodyPr>
          <a:lstStyle>
            <a:lvl1pPr marL="0" marR="0" lvl="0"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1pPr>
            <a:lvl2pPr marL="0" marR="0" lvl="1"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2pPr>
            <a:lvl3pPr marL="0" marR="0" lvl="2"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3pPr>
            <a:lvl4pPr marL="0" marR="0" lvl="3"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4pPr>
            <a:lvl5pPr marL="0" marR="0" lvl="4"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5pPr>
            <a:lvl6pPr marL="0" marR="0" lvl="5"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6pPr>
            <a:lvl7pPr marL="0" marR="0" lvl="6"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7pPr>
            <a:lvl8pPr marL="0" marR="0" lvl="7"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8pPr>
            <a:lvl9pPr marL="0" marR="0" lvl="8"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matchingName="Vertical Title and Text" type="vertTitleAndTx">
  <p:cSld name="VERTICAL_TITLE_AND_VERTICAL_TEXT">
    <p:spTree>
      <p:nvGrpSpPr>
        <p:cNvPr id="1" name="Shape 173"/>
        <p:cNvGrpSpPr/>
        <p:nvPr/>
      </p:nvGrpSpPr>
      <p:grpSpPr>
        <a:xfrm>
          <a:off x="0" y="0"/>
          <a:ext cx="0" cy="0"/>
          <a:chOff x="0" y="0"/>
          <a:chExt cx="0" cy="0"/>
        </a:xfrm>
      </p:grpSpPr>
      <p:sp>
        <p:nvSpPr>
          <p:cNvPr id="174" name="Google Shape;174;p24"/>
          <p:cNvSpPr txBox="1">
            <a:spLocks noGrp="1"/>
          </p:cNvSpPr>
          <p:nvPr>
            <p:ph type="title"/>
          </p:nvPr>
        </p:nvSpPr>
        <p:spPr>
          <a:xfrm rot="5400000">
            <a:off x="2277202" y="3987470"/>
            <a:ext cx="7243233" cy="1118264"/>
          </a:xfrm>
          <a:prstGeom prst="rect">
            <a:avLst/>
          </a:prstGeom>
          <a:noFill/>
          <a:ln>
            <a:noFill/>
          </a:ln>
        </p:spPr>
        <p:txBody>
          <a:bodyPr spcFirstLastPara="1" wrap="square" lIns="91425" tIns="45700" rIns="91425" bIns="45700" anchor="b" anchorCtr="0">
            <a:noAutofit/>
          </a:bodyPr>
          <a:lstStyle>
            <a:lvl1pPr lvl="0" algn="l">
              <a:lnSpc>
                <a:spcPct val="103846"/>
              </a:lnSpc>
              <a:spcBef>
                <a:spcPts val="0"/>
              </a:spcBef>
              <a:spcAft>
                <a:spcPts val="0"/>
              </a:spcAft>
              <a:buSzPts val="1400"/>
              <a:buNone/>
              <a:defRPr/>
            </a:lvl1pPr>
            <a:lvl2pPr lvl="1" algn="r">
              <a:lnSpc>
                <a:spcPct val="300000"/>
              </a:lnSpc>
              <a:spcBef>
                <a:spcPts val="0"/>
              </a:spcBef>
              <a:spcAft>
                <a:spcPts val="0"/>
              </a:spcAft>
              <a:buSzPts val="1400"/>
              <a:buNone/>
              <a:defRPr/>
            </a:lvl2pPr>
            <a:lvl3pPr lvl="2" algn="r">
              <a:lnSpc>
                <a:spcPct val="300000"/>
              </a:lnSpc>
              <a:spcBef>
                <a:spcPts val="0"/>
              </a:spcBef>
              <a:spcAft>
                <a:spcPts val="0"/>
              </a:spcAft>
              <a:buSzPts val="1400"/>
              <a:buNone/>
              <a:defRPr/>
            </a:lvl3pPr>
            <a:lvl4pPr lvl="3" algn="r">
              <a:lnSpc>
                <a:spcPct val="300000"/>
              </a:lnSpc>
              <a:spcBef>
                <a:spcPts val="0"/>
              </a:spcBef>
              <a:spcAft>
                <a:spcPts val="0"/>
              </a:spcAft>
              <a:buSzPts val="1400"/>
              <a:buNone/>
              <a:defRPr/>
            </a:lvl4pPr>
            <a:lvl5pPr lvl="4" algn="r">
              <a:lnSpc>
                <a:spcPct val="300000"/>
              </a:lnSpc>
              <a:spcBef>
                <a:spcPts val="0"/>
              </a:spcBef>
              <a:spcAft>
                <a:spcPts val="0"/>
              </a:spcAft>
              <a:buSzPts val="1400"/>
              <a:buNone/>
              <a:defRPr/>
            </a:lvl5pPr>
            <a:lvl6pPr lvl="5" algn="r">
              <a:lnSpc>
                <a:spcPct val="300000"/>
              </a:lnSpc>
              <a:spcBef>
                <a:spcPts val="0"/>
              </a:spcBef>
              <a:spcAft>
                <a:spcPts val="0"/>
              </a:spcAft>
              <a:buSzPts val="1400"/>
              <a:buNone/>
              <a:defRPr/>
            </a:lvl6pPr>
            <a:lvl7pPr lvl="6" algn="r">
              <a:lnSpc>
                <a:spcPct val="300000"/>
              </a:lnSpc>
              <a:spcBef>
                <a:spcPts val="0"/>
              </a:spcBef>
              <a:spcAft>
                <a:spcPts val="0"/>
              </a:spcAft>
              <a:buSzPts val="1400"/>
              <a:buNone/>
              <a:defRPr/>
            </a:lvl7pPr>
            <a:lvl8pPr lvl="7" algn="r">
              <a:lnSpc>
                <a:spcPct val="300000"/>
              </a:lnSpc>
              <a:spcBef>
                <a:spcPts val="0"/>
              </a:spcBef>
              <a:spcAft>
                <a:spcPts val="0"/>
              </a:spcAft>
              <a:buSzPts val="1400"/>
              <a:buNone/>
              <a:defRPr/>
            </a:lvl8pPr>
            <a:lvl9pPr lvl="8" algn="r">
              <a:lnSpc>
                <a:spcPct val="300000"/>
              </a:lnSpc>
              <a:spcBef>
                <a:spcPts val="0"/>
              </a:spcBef>
              <a:spcAft>
                <a:spcPts val="0"/>
              </a:spcAft>
              <a:buSzPts val="1400"/>
              <a:buNone/>
              <a:defRPr/>
            </a:lvl9pPr>
          </a:lstStyle>
          <a:p>
            <a:endParaRPr/>
          </a:p>
        </p:txBody>
      </p:sp>
      <p:sp>
        <p:nvSpPr>
          <p:cNvPr id="175" name="Google Shape;175;p24"/>
          <p:cNvSpPr txBox="1">
            <a:spLocks noGrp="1"/>
          </p:cNvSpPr>
          <p:nvPr>
            <p:ph type="body" idx="1"/>
          </p:nvPr>
        </p:nvSpPr>
        <p:spPr>
          <a:xfrm rot="5400000">
            <a:off x="-1021291" y="2289177"/>
            <a:ext cx="7243233" cy="4514850"/>
          </a:xfrm>
          <a:prstGeom prst="rect">
            <a:avLst/>
          </a:prstGeom>
          <a:noFill/>
          <a:ln>
            <a:noFill/>
          </a:ln>
        </p:spPr>
        <p:txBody>
          <a:bodyPr spcFirstLastPara="1" wrap="square" lIns="91425" tIns="45700" rIns="91425" bIns="45700" anchor="t" anchorCtr="0">
            <a:noAutofit/>
          </a:bodyPr>
          <a:lstStyle>
            <a:lvl1pPr marL="457200" lvl="0" indent="-314325" algn="l">
              <a:spcBef>
                <a:spcPts val="1800"/>
              </a:spcBef>
              <a:spcAft>
                <a:spcPts val="0"/>
              </a:spcAft>
              <a:buSzPts val="1350"/>
              <a:buChar char="■"/>
              <a:defRPr/>
            </a:lvl1pPr>
            <a:lvl2pPr marL="914400" lvl="1" indent="-314325" algn="l">
              <a:spcBef>
                <a:spcPts val="600"/>
              </a:spcBef>
              <a:spcAft>
                <a:spcPts val="0"/>
              </a:spcAft>
              <a:buSzPts val="1350"/>
              <a:buChar char="■"/>
              <a:defRPr/>
            </a:lvl2pPr>
            <a:lvl3pPr marL="1371600" lvl="2" indent="-314325" algn="l">
              <a:spcBef>
                <a:spcPts val="600"/>
              </a:spcBef>
              <a:spcAft>
                <a:spcPts val="0"/>
              </a:spcAft>
              <a:buSzPts val="1350"/>
              <a:buChar char="■"/>
              <a:defRPr/>
            </a:lvl3pPr>
            <a:lvl4pPr marL="1828800" lvl="3" indent="-314325" algn="l">
              <a:spcBef>
                <a:spcPts val="600"/>
              </a:spcBef>
              <a:spcAft>
                <a:spcPts val="0"/>
              </a:spcAft>
              <a:buSzPts val="1350"/>
              <a:buChar char="■"/>
              <a:defRPr/>
            </a:lvl4pPr>
            <a:lvl5pPr marL="2286000" lvl="4" indent="-314325" algn="l">
              <a:spcBef>
                <a:spcPts val="600"/>
              </a:spcBef>
              <a:spcAft>
                <a:spcPts val="0"/>
              </a:spcAft>
              <a:buSzPts val="135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76" name="Google Shape;176;p24"/>
          <p:cNvSpPr txBox="1">
            <a:spLocks noGrp="1"/>
          </p:cNvSpPr>
          <p:nvPr>
            <p:ph type="dt" idx="10"/>
          </p:nvPr>
        </p:nvSpPr>
        <p:spPr>
          <a:xfrm>
            <a:off x="5018087" y="8656637"/>
            <a:ext cx="1600200" cy="487362"/>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100" b="1">
                <a:solidFill>
                  <a:srgbClr val="A6A6A6"/>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7" name="Google Shape;177;p24"/>
          <p:cNvSpPr txBox="1">
            <a:spLocks noGrp="1"/>
          </p:cNvSpPr>
          <p:nvPr>
            <p:ph type="ftr" idx="11"/>
          </p:nvPr>
        </p:nvSpPr>
        <p:spPr>
          <a:xfrm>
            <a:off x="238125" y="8656637"/>
            <a:ext cx="2562225" cy="48736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178" name="Google Shape;178;p24"/>
          <p:cNvSpPr txBox="1">
            <a:spLocks noGrp="1"/>
          </p:cNvSpPr>
          <p:nvPr>
            <p:ph type="sldNum" idx="12"/>
          </p:nvPr>
        </p:nvSpPr>
        <p:spPr>
          <a:xfrm>
            <a:off x="284162" y="8199437"/>
            <a:ext cx="400050" cy="487362"/>
          </a:xfrm>
          <a:prstGeom prst="rect">
            <a:avLst/>
          </a:prstGeom>
          <a:noFill/>
          <a:ln>
            <a:noFill/>
          </a:ln>
        </p:spPr>
        <p:txBody>
          <a:bodyPr spcFirstLastPara="1" wrap="square" lIns="91425" tIns="91425" rIns="91425" bIns="91425" anchor="ctr" anchorCtr="0">
            <a:noAutofit/>
          </a:bodyPr>
          <a:lstStyle>
            <a:lvl1pPr marL="0" marR="0" lvl="0"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1pPr>
            <a:lvl2pPr marL="0" marR="0" lvl="1"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2pPr>
            <a:lvl3pPr marL="0" marR="0" lvl="2"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3pPr>
            <a:lvl4pPr marL="0" marR="0" lvl="3"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4pPr>
            <a:lvl5pPr marL="0" marR="0" lvl="4"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5pPr>
            <a:lvl6pPr marL="0" marR="0" lvl="5"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6pPr>
            <a:lvl7pPr marL="0" marR="0" lvl="6"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7pPr>
            <a:lvl8pPr marL="0" marR="0" lvl="7"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8pPr>
            <a:lvl9pPr marL="0" marR="0" lvl="8"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25"/>
        <p:cNvGrpSpPr/>
        <p:nvPr/>
      </p:nvGrpSpPr>
      <p:grpSpPr>
        <a:xfrm>
          <a:off x="0" y="0"/>
          <a:ext cx="0" cy="0"/>
          <a:chOff x="0" y="0"/>
          <a:chExt cx="0" cy="0"/>
        </a:xfrm>
      </p:grpSpPr>
      <p:sp>
        <p:nvSpPr>
          <p:cNvPr id="26" name="Google Shape;26;p7"/>
          <p:cNvSpPr txBox="1">
            <a:spLocks noGrp="1"/>
          </p:cNvSpPr>
          <p:nvPr>
            <p:ph type="title"/>
          </p:nvPr>
        </p:nvSpPr>
        <p:spPr>
          <a:xfrm>
            <a:off x="493712" y="608012"/>
            <a:ext cx="5868987" cy="1765300"/>
          </a:xfrm>
          <a:prstGeom prst="rect">
            <a:avLst/>
          </a:prstGeom>
          <a:noFill/>
          <a:ln>
            <a:noFill/>
          </a:ln>
        </p:spPr>
        <p:txBody>
          <a:bodyPr spcFirstLastPara="1" wrap="square" lIns="91425" tIns="0" rIns="91425" bIns="0" anchor="b" anchorCtr="0">
            <a:noAutofit/>
          </a:bodyPr>
          <a:lstStyle>
            <a:lvl1pPr lvl="0" algn="r">
              <a:lnSpc>
                <a:spcPct val="300000"/>
              </a:lnSpc>
              <a:spcBef>
                <a:spcPts val="0"/>
              </a:spcBef>
              <a:spcAft>
                <a:spcPts val="0"/>
              </a:spcAft>
              <a:buSzPts val="1400"/>
              <a:buNone/>
              <a:defRPr/>
            </a:lvl1pPr>
            <a:lvl2pPr lvl="1" algn="r">
              <a:lnSpc>
                <a:spcPct val="300000"/>
              </a:lnSpc>
              <a:spcBef>
                <a:spcPts val="0"/>
              </a:spcBef>
              <a:spcAft>
                <a:spcPts val="0"/>
              </a:spcAft>
              <a:buSzPts val="1400"/>
              <a:buNone/>
              <a:defRPr/>
            </a:lvl2pPr>
            <a:lvl3pPr lvl="2" algn="r">
              <a:lnSpc>
                <a:spcPct val="300000"/>
              </a:lnSpc>
              <a:spcBef>
                <a:spcPts val="0"/>
              </a:spcBef>
              <a:spcAft>
                <a:spcPts val="0"/>
              </a:spcAft>
              <a:buSzPts val="1400"/>
              <a:buNone/>
              <a:defRPr/>
            </a:lvl3pPr>
            <a:lvl4pPr lvl="3" algn="r">
              <a:lnSpc>
                <a:spcPct val="300000"/>
              </a:lnSpc>
              <a:spcBef>
                <a:spcPts val="0"/>
              </a:spcBef>
              <a:spcAft>
                <a:spcPts val="0"/>
              </a:spcAft>
              <a:buSzPts val="1400"/>
              <a:buNone/>
              <a:defRPr/>
            </a:lvl4pPr>
            <a:lvl5pPr lvl="4" algn="r">
              <a:lnSpc>
                <a:spcPct val="300000"/>
              </a:lnSpc>
              <a:spcBef>
                <a:spcPts val="0"/>
              </a:spcBef>
              <a:spcAft>
                <a:spcPts val="0"/>
              </a:spcAft>
              <a:buSzPts val="1400"/>
              <a:buNone/>
              <a:defRPr/>
            </a:lvl5pPr>
            <a:lvl6pPr lvl="5" algn="r">
              <a:lnSpc>
                <a:spcPct val="300000"/>
              </a:lnSpc>
              <a:spcBef>
                <a:spcPts val="0"/>
              </a:spcBef>
              <a:spcAft>
                <a:spcPts val="0"/>
              </a:spcAft>
              <a:buSzPts val="1400"/>
              <a:buNone/>
              <a:defRPr/>
            </a:lvl6pPr>
            <a:lvl7pPr lvl="6" algn="r">
              <a:lnSpc>
                <a:spcPct val="300000"/>
              </a:lnSpc>
              <a:spcBef>
                <a:spcPts val="0"/>
              </a:spcBef>
              <a:spcAft>
                <a:spcPts val="0"/>
              </a:spcAft>
              <a:buSzPts val="1400"/>
              <a:buNone/>
              <a:defRPr/>
            </a:lvl7pPr>
            <a:lvl8pPr lvl="7" algn="r">
              <a:lnSpc>
                <a:spcPct val="300000"/>
              </a:lnSpc>
              <a:spcBef>
                <a:spcPts val="0"/>
              </a:spcBef>
              <a:spcAft>
                <a:spcPts val="0"/>
              </a:spcAft>
              <a:buSzPts val="1400"/>
              <a:buNone/>
              <a:defRPr/>
            </a:lvl8pPr>
            <a:lvl9pPr lvl="8" algn="r">
              <a:lnSpc>
                <a:spcPct val="300000"/>
              </a:lnSpc>
              <a:spcBef>
                <a:spcPts val="0"/>
              </a:spcBef>
              <a:spcAft>
                <a:spcPts val="0"/>
              </a:spcAft>
              <a:buSzPts val="1400"/>
              <a:buNone/>
              <a:defRPr/>
            </a:lvl9pPr>
          </a:lstStyle>
          <a:p>
            <a:endParaRPr/>
          </a:p>
        </p:txBody>
      </p:sp>
      <p:sp>
        <p:nvSpPr>
          <p:cNvPr id="27" name="Google Shape;27;p7"/>
          <p:cNvSpPr txBox="1">
            <a:spLocks noGrp="1"/>
          </p:cNvSpPr>
          <p:nvPr>
            <p:ph type="body" idx="1"/>
          </p:nvPr>
        </p:nvSpPr>
        <p:spPr>
          <a:xfrm rot="5400000">
            <a:off x="849842" y="2655360"/>
            <a:ext cx="5120217" cy="5905500"/>
          </a:xfrm>
          <a:prstGeom prst="rect">
            <a:avLst/>
          </a:prstGeom>
          <a:noFill/>
          <a:ln>
            <a:noFill/>
          </a:ln>
        </p:spPr>
        <p:txBody>
          <a:bodyPr spcFirstLastPara="1" wrap="square" lIns="91425" tIns="45700" rIns="91425" bIns="45700" anchor="t" anchorCtr="0">
            <a:noAutofit/>
          </a:bodyPr>
          <a:lstStyle>
            <a:lvl1pPr marL="457200" lvl="0" indent="-314325" algn="l">
              <a:spcBef>
                <a:spcPts val="1800"/>
              </a:spcBef>
              <a:spcAft>
                <a:spcPts val="0"/>
              </a:spcAft>
              <a:buSzPts val="1350"/>
              <a:buChar char="■"/>
              <a:defRPr/>
            </a:lvl1pPr>
            <a:lvl2pPr marL="914400" lvl="1" indent="-314325" algn="l">
              <a:spcBef>
                <a:spcPts val="600"/>
              </a:spcBef>
              <a:spcAft>
                <a:spcPts val="0"/>
              </a:spcAft>
              <a:buSzPts val="1350"/>
              <a:buChar char="■"/>
              <a:defRPr/>
            </a:lvl2pPr>
            <a:lvl3pPr marL="1371600" lvl="2" indent="-314325" algn="l">
              <a:spcBef>
                <a:spcPts val="600"/>
              </a:spcBef>
              <a:spcAft>
                <a:spcPts val="0"/>
              </a:spcAft>
              <a:buSzPts val="1350"/>
              <a:buChar char="■"/>
              <a:defRPr/>
            </a:lvl3pPr>
            <a:lvl4pPr marL="1828800" lvl="3" indent="-314325" algn="l">
              <a:spcBef>
                <a:spcPts val="600"/>
              </a:spcBef>
              <a:spcAft>
                <a:spcPts val="0"/>
              </a:spcAft>
              <a:buSzPts val="1350"/>
              <a:buChar char="■"/>
              <a:defRPr/>
            </a:lvl4pPr>
            <a:lvl5pPr marL="2286000" lvl="4" indent="-314325" algn="l">
              <a:spcBef>
                <a:spcPts val="600"/>
              </a:spcBef>
              <a:spcAft>
                <a:spcPts val="0"/>
              </a:spcAft>
              <a:buSzPts val="135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8" name="Google Shape;28;p7"/>
          <p:cNvSpPr txBox="1">
            <a:spLocks noGrp="1"/>
          </p:cNvSpPr>
          <p:nvPr>
            <p:ph type="dt" idx="10"/>
          </p:nvPr>
        </p:nvSpPr>
        <p:spPr>
          <a:xfrm>
            <a:off x="5018087" y="8656637"/>
            <a:ext cx="1600200" cy="487362"/>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100" b="1">
                <a:solidFill>
                  <a:srgbClr val="A6A6A6"/>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29" name="Google Shape;29;p7"/>
          <p:cNvSpPr txBox="1">
            <a:spLocks noGrp="1"/>
          </p:cNvSpPr>
          <p:nvPr>
            <p:ph type="ftr" idx="11"/>
          </p:nvPr>
        </p:nvSpPr>
        <p:spPr>
          <a:xfrm>
            <a:off x="238125" y="8656637"/>
            <a:ext cx="2562225" cy="48736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0" name="Google Shape;30;p7"/>
          <p:cNvSpPr txBox="1">
            <a:spLocks noGrp="1"/>
          </p:cNvSpPr>
          <p:nvPr>
            <p:ph type="sldNum" idx="12"/>
          </p:nvPr>
        </p:nvSpPr>
        <p:spPr>
          <a:xfrm>
            <a:off x="284162" y="8199437"/>
            <a:ext cx="400050" cy="487362"/>
          </a:xfrm>
          <a:prstGeom prst="rect">
            <a:avLst/>
          </a:prstGeom>
          <a:noFill/>
          <a:ln>
            <a:noFill/>
          </a:ln>
        </p:spPr>
        <p:txBody>
          <a:bodyPr spcFirstLastPara="1" wrap="square" lIns="91425" tIns="91425" rIns="91425" bIns="91425" anchor="ctr" anchorCtr="0">
            <a:noAutofit/>
          </a:bodyPr>
          <a:lstStyle>
            <a:lvl1pPr marL="0" marR="0" lvl="0"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1pPr>
            <a:lvl2pPr marL="0" marR="0" lvl="1"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2pPr>
            <a:lvl3pPr marL="0" marR="0" lvl="2"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3pPr>
            <a:lvl4pPr marL="0" marR="0" lvl="3"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4pPr>
            <a:lvl5pPr marL="0" marR="0" lvl="4"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5pPr>
            <a:lvl6pPr marL="0" marR="0" lvl="5"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6pPr>
            <a:lvl7pPr marL="0" marR="0" lvl="6"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7pPr>
            <a:lvl8pPr marL="0" marR="0" lvl="7"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8pPr>
            <a:lvl9pPr marL="0" marR="0" lvl="8"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1"/>
        <p:cNvGrpSpPr/>
        <p:nvPr/>
      </p:nvGrpSpPr>
      <p:grpSpPr>
        <a:xfrm>
          <a:off x="0" y="0"/>
          <a:ext cx="0" cy="0"/>
          <a:chOff x="0" y="0"/>
          <a:chExt cx="0" cy="0"/>
        </a:xfrm>
      </p:grpSpPr>
      <p:sp>
        <p:nvSpPr>
          <p:cNvPr id="32" name="Google Shape;32;p8"/>
          <p:cNvSpPr txBox="1">
            <a:spLocks noGrp="1"/>
          </p:cNvSpPr>
          <p:nvPr>
            <p:ph type="title"/>
          </p:nvPr>
        </p:nvSpPr>
        <p:spPr>
          <a:xfrm>
            <a:off x="493712" y="608012"/>
            <a:ext cx="5868987" cy="1765300"/>
          </a:xfrm>
          <a:prstGeom prst="rect">
            <a:avLst/>
          </a:prstGeom>
          <a:noFill/>
          <a:ln>
            <a:noFill/>
          </a:ln>
        </p:spPr>
        <p:txBody>
          <a:bodyPr spcFirstLastPara="1" wrap="square" lIns="91425" tIns="0" rIns="91425" bIns="0" anchor="b" anchorCtr="0">
            <a:noAutofit/>
          </a:bodyPr>
          <a:lstStyle>
            <a:lvl1pPr lvl="0" algn="r">
              <a:lnSpc>
                <a:spcPct val="300000"/>
              </a:lnSpc>
              <a:spcBef>
                <a:spcPts val="0"/>
              </a:spcBef>
              <a:spcAft>
                <a:spcPts val="0"/>
              </a:spcAft>
              <a:buSzPts val="1400"/>
              <a:buNone/>
              <a:defRPr/>
            </a:lvl1pPr>
            <a:lvl2pPr lvl="1" algn="r">
              <a:lnSpc>
                <a:spcPct val="300000"/>
              </a:lnSpc>
              <a:spcBef>
                <a:spcPts val="0"/>
              </a:spcBef>
              <a:spcAft>
                <a:spcPts val="0"/>
              </a:spcAft>
              <a:buSzPts val="1400"/>
              <a:buNone/>
              <a:defRPr/>
            </a:lvl2pPr>
            <a:lvl3pPr lvl="2" algn="r">
              <a:lnSpc>
                <a:spcPct val="300000"/>
              </a:lnSpc>
              <a:spcBef>
                <a:spcPts val="0"/>
              </a:spcBef>
              <a:spcAft>
                <a:spcPts val="0"/>
              </a:spcAft>
              <a:buSzPts val="1400"/>
              <a:buNone/>
              <a:defRPr/>
            </a:lvl3pPr>
            <a:lvl4pPr lvl="3" algn="r">
              <a:lnSpc>
                <a:spcPct val="300000"/>
              </a:lnSpc>
              <a:spcBef>
                <a:spcPts val="0"/>
              </a:spcBef>
              <a:spcAft>
                <a:spcPts val="0"/>
              </a:spcAft>
              <a:buSzPts val="1400"/>
              <a:buNone/>
              <a:defRPr/>
            </a:lvl4pPr>
            <a:lvl5pPr lvl="4" algn="r">
              <a:lnSpc>
                <a:spcPct val="300000"/>
              </a:lnSpc>
              <a:spcBef>
                <a:spcPts val="0"/>
              </a:spcBef>
              <a:spcAft>
                <a:spcPts val="0"/>
              </a:spcAft>
              <a:buSzPts val="1400"/>
              <a:buNone/>
              <a:defRPr/>
            </a:lvl5pPr>
            <a:lvl6pPr lvl="5" algn="r">
              <a:lnSpc>
                <a:spcPct val="300000"/>
              </a:lnSpc>
              <a:spcBef>
                <a:spcPts val="0"/>
              </a:spcBef>
              <a:spcAft>
                <a:spcPts val="0"/>
              </a:spcAft>
              <a:buSzPts val="1400"/>
              <a:buNone/>
              <a:defRPr/>
            </a:lvl6pPr>
            <a:lvl7pPr lvl="6" algn="r">
              <a:lnSpc>
                <a:spcPct val="300000"/>
              </a:lnSpc>
              <a:spcBef>
                <a:spcPts val="0"/>
              </a:spcBef>
              <a:spcAft>
                <a:spcPts val="0"/>
              </a:spcAft>
              <a:buSzPts val="1400"/>
              <a:buNone/>
              <a:defRPr/>
            </a:lvl7pPr>
            <a:lvl8pPr lvl="7" algn="r">
              <a:lnSpc>
                <a:spcPct val="300000"/>
              </a:lnSpc>
              <a:spcBef>
                <a:spcPts val="0"/>
              </a:spcBef>
              <a:spcAft>
                <a:spcPts val="0"/>
              </a:spcAft>
              <a:buSzPts val="1400"/>
              <a:buNone/>
              <a:defRPr/>
            </a:lvl8pPr>
            <a:lvl9pPr lvl="8" algn="r">
              <a:lnSpc>
                <a:spcPct val="300000"/>
              </a:lnSpc>
              <a:spcBef>
                <a:spcPts val="0"/>
              </a:spcBef>
              <a:spcAft>
                <a:spcPts val="0"/>
              </a:spcAft>
              <a:buSzPts val="1400"/>
              <a:buNone/>
              <a:defRPr/>
            </a:lvl9pPr>
          </a:lstStyle>
          <a:p>
            <a:endParaRPr/>
          </a:p>
        </p:txBody>
      </p:sp>
      <p:sp>
        <p:nvSpPr>
          <p:cNvPr id="33" name="Google Shape;33;p8"/>
          <p:cNvSpPr txBox="1">
            <a:spLocks noGrp="1"/>
          </p:cNvSpPr>
          <p:nvPr>
            <p:ph type="dt" idx="10"/>
          </p:nvPr>
        </p:nvSpPr>
        <p:spPr>
          <a:xfrm>
            <a:off x="5018087" y="8656637"/>
            <a:ext cx="1600200" cy="487362"/>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100" b="1">
                <a:solidFill>
                  <a:srgbClr val="A6A6A6"/>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4" name="Google Shape;34;p8"/>
          <p:cNvSpPr txBox="1">
            <a:spLocks noGrp="1"/>
          </p:cNvSpPr>
          <p:nvPr>
            <p:ph type="ftr" idx="11"/>
          </p:nvPr>
        </p:nvSpPr>
        <p:spPr>
          <a:xfrm>
            <a:off x="238125" y="8656637"/>
            <a:ext cx="2562225" cy="48736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35" name="Google Shape;35;p8"/>
          <p:cNvSpPr txBox="1">
            <a:spLocks noGrp="1"/>
          </p:cNvSpPr>
          <p:nvPr>
            <p:ph type="sldNum" idx="12"/>
          </p:nvPr>
        </p:nvSpPr>
        <p:spPr>
          <a:xfrm>
            <a:off x="284162" y="8199437"/>
            <a:ext cx="400050" cy="487362"/>
          </a:xfrm>
          <a:prstGeom prst="rect">
            <a:avLst/>
          </a:prstGeom>
          <a:noFill/>
          <a:ln>
            <a:noFill/>
          </a:ln>
        </p:spPr>
        <p:txBody>
          <a:bodyPr spcFirstLastPara="1" wrap="square" lIns="91425" tIns="91425" rIns="91425" bIns="91425" anchor="ctr" anchorCtr="0">
            <a:noAutofit/>
          </a:bodyPr>
          <a:lstStyle>
            <a:lvl1pPr marL="0" marR="0" lvl="0"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1pPr>
            <a:lvl2pPr marL="0" marR="0" lvl="1"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2pPr>
            <a:lvl3pPr marL="0" marR="0" lvl="2"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3pPr>
            <a:lvl4pPr marL="0" marR="0" lvl="3"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4pPr>
            <a:lvl5pPr marL="0" marR="0" lvl="4"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5pPr>
            <a:lvl6pPr marL="0" marR="0" lvl="5"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6pPr>
            <a:lvl7pPr marL="0" marR="0" lvl="6"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7pPr>
            <a:lvl8pPr marL="0" marR="0" lvl="7"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8pPr>
            <a:lvl9pPr marL="0" marR="0" lvl="8"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4 Content">
  <p:cSld name="4 Content">
    <p:spTree>
      <p:nvGrpSpPr>
        <p:cNvPr id="1" name="Shape 36"/>
        <p:cNvGrpSpPr/>
        <p:nvPr/>
      </p:nvGrpSpPr>
      <p:grpSpPr>
        <a:xfrm>
          <a:off x="0" y="0"/>
          <a:ext cx="0" cy="0"/>
          <a:chOff x="0" y="0"/>
          <a:chExt cx="0" cy="0"/>
        </a:xfrm>
      </p:grpSpPr>
      <p:sp>
        <p:nvSpPr>
          <p:cNvPr id="37" name="Google Shape;37;p9"/>
          <p:cNvSpPr txBox="1">
            <a:spLocks noGrp="1"/>
          </p:cNvSpPr>
          <p:nvPr>
            <p:ph type="title"/>
          </p:nvPr>
        </p:nvSpPr>
        <p:spPr>
          <a:xfrm>
            <a:off x="493712" y="608012"/>
            <a:ext cx="5868987" cy="1765300"/>
          </a:xfrm>
          <a:prstGeom prst="rect">
            <a:avLst/>
          </a:prstGeom>
          <a:noFill/>
          <a:ln>
            <a:noFill/>
          </a:ln>
        </p:spPr>
        <p:txBody>
          <a:bodyPr spcFirstLastPara="1" wrap="square" lIns="91425" tIns="0" rIns="91425" bIns="0" anchor="b" anchorCtr="0">
            <a:noAutofit/>
          </a:bodyPr>
          <a:lstStyle>
            <a:lvl1pPr lvl="0" algn="r">
              <a:lnSpc>
                <a:spcPct val="300000"/>
              </a:lnSpc>
              <a:spcBef>
                <a:spcPts val="0"/>
              </a:spcBef>
              <a:spcAft>
                <a:spcPts val="0"/>
              </a:spcAft>
              <a:buSzPts val="1400"/>
              <a:buNone/>
              <a:defRPr/>
            </a:lvl1pPr>
            <a:lvl2pPr lvl="1" algn="r">
              <a:lnSpc>
                <a:spcPct val="300000"/>
              </a:lnSpc>
              <a:spcBef>
                <a:spcPts val="0"/>
              </a:spcBef>
              <a:spcAft>
                <a:spcPts val="0"/>
              </a:spcAft>
              <a:buSzPts val="1400"/>
              <a:buNone/>
              <a:defRPr/>
            </a:lvl2pPr>
            <a:lvl3pPr lvl="2" algn="r">
              <a:lnSpc>
                <a:spcPct val="300000"/>
              </a:lnSpc>
              <a:spcBef>
                <a:spcPts val="0"/>
              </a:spcBef>
              <a:spcAft>
                <a:spcPts val="0"/>
              </a:spcAft>
              <a:buSzPts val="1400"/>
              <a:buNone/>
              <a:defRPr/>
            </a:lvl3pPr>
            <a:lvl4pPr lvl="3" algn="r">
              <a:lnSpc>
                <a:spcPct val="300000"/>
              </a:lnSpc>
              <a:spcBef>
                <a:spcPts val="0"/>
              </a:spcBef>
              <a:spcAft>
                <a:spcPts val="0"/>
              </a:spcAft>
              <a:buSzPts val="1400"/>
              <a:buNone/>
              <a:defRPr/>
            </a:lvl4pPr>
            <a:lvl5pPr lvl="4" algn="r">
              <a:lnSpc>
                <a:spcPct val="300000"/>
              </a:lnSpc>
              <a:spcBef>
                <a:spcPts val="0"/>
              </a:spcBef>
              <a:spcAft>
                <a:spcPts val="0"/>
              </a:spcAft>
              <a:buSzPts val="1400"/>
              <a:buNone/>
              <a:defRPr/>
            </a:lvl5pPr>
            <a:lvl6pPr lvl="5" algn="r">
              <a:lnSpc>
                <a:spcPct val="300000"/>
              </a:lnSpc>
              <a:spcBef>
                <a:spcPts val="0"/>
              </a:spcBef>
              <a:spcAft>
                <a:spcPts val="0"/>
              </a:spcAft>
              <a:buSzPts val="1400"/>
              <a:buNone/>
              <a:defRPr/>
            </a:lvl6pPr>
            <a:lvl7pPr lvl="6" algn="r">
              <a:lnSpc>
                <a:spcPct val="300000"/>
              </a:lnSpc>
              <a:spcBef>
                <a:spcPts val="0"/>
              </a:spcBef>
              <a:spcAft>
                <a:spcPts val="0"/>
              </a:spcAft>
              <a:buSzPts val="1400"/>
              <a:buNone/>
              <a:defRPr/>
            </a:lvl7pPr>
            <a:lvl8pPr lvl="7" algn="r">
              <a:lnSpc>
                <a:spcPct val="300000"/>
              </a:lnSpc>
              <a:spcBef>
                <a:spcPts val="0"/>
              </a:spcBef>
              <a:spcAft>
                <a:spcPts val="0"/>
              </a:spcAft>
              <a:buSzPts val="1400"/>
              <a:buNone/>
              <a:defRPr/>
            </a:lvl8pPr>
            <a:lvl9pPr lvl="8" algn="r">
              <a:lnSpc>
                <a:spcPct val="300000"/>
              </a:lnSpc>
              <a:spcBef>
                <a:spcPts val="0"/>
              </a:spcBef>
              <a:spcAft>
                <a:spcPts val="0"/>
              </a:spcAft>
              <a:buSzPts val="1400"/>
              <a:buNone/>
              <a:defRPr/>
            </a:lvl9pPr>
          </a:lstStyle>
          <a:p>
            <a:endParaRPr/>
          </a:p>
        </p:txBody>
      </p:sp>
      <p:sp>
        <p:nvSpPr>
          <p:cNvPr id="38" name="Google Shape;38;p9"/>
          <p:cNvSpPr txBox="1">
            <a:spLocks noGrp="1"/>
          </p:cNvSpPr>
          <p:nvPr>
            <p:ph type="body" idx="1"/>
          </p:nvPr>
        </p:nvSpPr>
        <p:spPr>
          <a:xfrm>
            <a:off x="3621024" y="3048001"/>
            <a:ext cx="2743200" cy="2438400"/>
          </a:xfrm>
          <a:prstGeom prst="rect">
            <a:avLst/>
          </a:prstGeom>
          <a:noFill/>
          <a:ln>
            <a:noFill/>
          </a:ln>
        </p:spPr>
        <p:txBody>
          <a:bodyPr spcFirstLastPara="1" wrap="square" lIns="91425" tIns="45700" rIns="91425" bIns="45700" anchor="t" anchorCtr="0">
            <a:normAutofit/>
          </a:bodyPr>
          <a:lstStyle>
            <a:lvl1pPr marL="457200" lvl="0" indent="-314325" algn="l">
              <a:spcBef>
                <a:spcPts val="1800"/>
              </a:spcBef>
              <a:spcAft>
                <a:spcPts val="0"/>
              </a:spcAft>
              <a:buSzPts val="1350"/>
              <a:buChar char="■"/>
              <a:defRPr sz="1800"/>
            </a:lvl1pPr>
            <a:lvl2pPr marL="914400" lvl="1" indent="-314325" algn="l">
              <a:spcBef>
                <a:spcPts val="600"/>
              </a:spcBef>
              <a:spcAft>
                <a:spcPts val="0"/>
              </a:spcAft>
              <a:buSzPts val="1350"/>
              <a:buChar char="■"/>
              <a:defRPr sz="1800"/>
            </a:lvl2pPr>
            <a:lvl3pPr marL="1371600" lvl="2" indent="-314325" algn="l">
              <a:spcBef>
                <a:spcPts val="600"/>
              </a:spcBef>
              <a:spcAft>
                <a:spcPts val="0"/>
              </a:spcAft>
              <a:buSzPts val="1350"/>
              <a:buChar char="■"/>
              <a:defRPr sz="1800"/>
            </a:lvl3pPr>
            <a:lvl4pPr marL="1828800" lvl="3" indent="-314325" algn="l">
              <a:spcBef>
                <a:spcPts val="600"/>
              </a:spcBef>
              <a:spcAft>
                <a:spcPts val="0"/>
              </a:spcAft>
              <a:buSzPts val="1350"/>
              <a:buChar char="■"/>
              <a:defRPr sz="1800"/>
            </a:lvl4pPr>
            <a:lvl5pPr marL="2286000" lvl="4" indent="-314325" algn="l">
              <a:spcBef>
                <a:spcPts val="600"/>
              </a:spcBef>
              <a:spcAft>
                <a:spcPts val="0"/>
              </a:spcAft>
              <a:buSzPts val="135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39" name="Google Shape;39;p9"/>
          <p:cNvSpPr txBox="1">
            <a:spLocks noGrp="1"/>
          </p:cNvSpPr>
          <p:nvPr>
            <p:ph type="body" idx="2"/>
          </p:nvPr>
        </p:nvSpPr>
        <p:spPr>
          <a:xfrm>
            <a:off x="3621024" y="5737288"/>
            <a:ext cx="2743200" cy="2438400"/>
          </a:xfrm>
          <a:prstGeom prst="rect">
            <a:avLst/>
          </a:prstGeom>
          <a:noFill/>
          <a:ln>
            <a:noFill/>
          </a:ln>
        </p:spPr>
        <p:txBody>
          <a:bodyPr spcFirstLastPara="1" wrap="square" lIns="91425" tIns="45700" rIns="91425" bIns="45700" anchor="t" anchorCtr="0">
            <a:normAutofit/>
          </a:bodyPr>
          <a:lstStyle>
            <a:lvl1pPr marL="457200" lvl="0" indent="-314325" algn="l">
              <a:spcBef>
                <a:spcPts val="1800"/>
              </a:spcBef>
              <a:spcAft>
                <a:spcPts val="0"/>
              </a:spcAft>
              <a:buSzPts val="1350"/>
              <a:buChar char="■"/>
              <a:defRPr sz="1800"/>
            </a:lvl1pPr>
            <a:lvl2pPr marL="914400" lvl="1" indent="-314325" algn="l">
              <a:spcBef>
                <a:spcPts val="600"/>
              </a:spcBef>
              <a:spcAft>
                <a:spcPts val="0"/>
              </a:spcAft>
              <a:buSzPts val="1350"/>
              <a:buChar char="■"/>
              <a:defRPr sz="1800"/>
            </a:lvl2pPr>
            <a:lvl3pPr marL="1371600" lvl="2" indent="-314325" algn="l">
              <a:spcBef>
                <a:spcPts val="600"/>
              </a:spcBef>
              <a:spcAft>
                <a:spcPts val="0"/>
              </a:spcAft>
              <a:buSzPts val="1350"/>
              <a:buChar char="■"/>
              <a:defRPr sz="1800"/>
            </a:lvl3pPr>
            <a:lvl4pPr marL="1828800" lvl="3" indent="-314325" algn="l">
              <a:spcBef>
                <a:spcPts val="600"/>
              </a:spcBef>
              <a:spcAft>
                <a:spcPts val="0"/>
              </a:spcAft>
              <a:buSzPts val="1350"/>
              <a:buChar char="■"/>
              <a:defRPr sz="1800"/>
            </a:lvl4pPr>
            <a:lvl5pPr marL="2286000" lvl="4" indent="-314325" algn="l">
              <a:spcBef>
                <a:spcPts val="600"/>
              </a:spcBef>
              <a:spcAft>
                <a:spcPts val="0"/>
              </a:spcAft>
              <a:buSzPts val="135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0" name="Google Shape;40;p9"/>
          <p:cNvSpPr txBox="1">
            <a:spLocks noGrp="1"/>
          </p:cNvSpPr>
          <p:nvPr>
            <p:ph type="body" idx="3"/>
          </p:nvPr>
        </p:nvSpPr>
        <p:spPr>
          <a:xfrm>
            <a:off x="494180" y="3048001"/>
            <a:ext cx="2743200" cy="2438400"/>
          </a:xfrm>
          <a:prstGeom prst="rect">
            <a:avLst/>
          </a:prstGeom>
          <a:noFill/>
          <a:ln>
            <a:noFill/>
          </a:ln>
        </p:spPr>
        <p:txBody>
          <a:bodyPr spcFirstLastPara="1" wrap="square" lIns="91425" tIns="45700" rIns="91425" bIns="45700" anchor="t" anchorCtr="0">
            <a:normAutofit/>
          </a:bodyPr>
          <a:lstStyle>
            <a:lvl1pPr marL="457200" lvl="0" indent="-314325" algn="l">
              <a:spcBef>
                <a:spcPts val="1800"/>
              </a:spcBef>
              <a:spcAft>
                <a:spcPts val="0"/>
              </a:spcAft>
              <a:buSzPts val="1350"/>
              <a:buChar char="■"/>
              <a:defRPr sz="1800"/>
            </a:lvl1pPr>
            <a:lvl2pPr marL="914400" lvl="1" indent="-314325" algn="l">
              <a:spcBef>
                <a:spcPts val="600"/>
              </a:spcBef>
              <a:spcAft>
                <a:spcPts val="0"/>
              </a:spcAft>
              <a:buSzPts val="1350"/>
              <a:buChar char="■"/>
              <a:defRPr sz="1800"/>
            </a:lvl2pPr>
            <a:lvl3pPr marL="1371600" lvl="2" indent="-314325" algn="l">
              <a:spcBef>
                <a:spcPts val="600"/>
              </a:spcBef>
              <a:spcAft>
                <a:spcPts val="0"/>
              </a:spcAft>
              <a:buSzPts val="1350"/>
              <a:buChar char="■"/>
              <a:defRPr sz="1800"/>
            </a:lvl3pPr>
            <a:lvl4pPr marL="1828800" lvl="3" indent="-314325" algn="l">
              <a:spcBef>
                <a:spcPts val="600"/>
              </a:spcBef>
              <a:spcAft>
                <a:spcPts val="0"/>
              </a:spcAft>
              <a:buSzPts val="1350"/>
              <a:buChar char="■"/>
              <a:defRPr sz="1800"/>
            </a:lvl4pPr>
            <a:lvl5pPr marL="2286000" lvl="4" indent="-314325" algn="l">
              <a:spcBef>
                <a:spcPts val="600"/>
              </a:spcBef>
              <a:spcAft>
                <a:spcPts val="0"/>
              </a:spcAft>
              <a:buSzPts val="135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1" name="Google Shape;41;p9"/>
          <p:cNvSpPr txBox="1">
            <a:spLocks noGrp="1"/>
          </p:cNvSpPr>
          <p:nvPr>
            <p:ph type="body" idx="4"/>
          </p:nvPr>
        </p:nvSpPr>
        <p:spPr>
          <a:xfrm>
            <a:off x="494180" y="5737288"/>
            <a:ext cx="2743200" cy="2438400"/>
          </a:xfrm>
          <a:prstGeom prst="rect">
            <a:avLst/>
          </a:prstGeom>
          <a:noFill/>
          <a:ln>
            <a:noFill/>
          </a:ln>
        </p:spPr>
        <p:txBody>
          <a:bodyPr spcFirstLastPara="1" wrap="square" lIns="91425" tIns="45700" rIns="91425" bIns="45700" anchor="t" anchorCtr="0">
            <a:normAutofit/>
          </a:bodyPr>
          <a:lstStyle>
            <a:lvl1pPr marL="457200" lvl="0" indent="-314325" algn="l">
              <a:spcBef>
                <a:spcPts val="1800"/>
              </a:spcBef>
              <a:spcAft>
                <a:spcPts val="0"/>
              </a:spcAft>
              <a:buSzPts val="1350"/>
              <a:buChar char="■"/>
              <a:defRPr sz="1800"/>
            </a:lvl1pPr>
            <a:lvl2pPr marL="914400" lvl="1" indent="-314325" algn="l">
              <a:spcBef>
                <a:spcPts val="600"/>
              </a:spcBef>
              <a:spcAft>
                <a:spcPts val="0"/>
              </a:spcAft>
              <a:buSzPts val="1350"/>
              <a:buChar char="■"/>
              <a:defRPr sz="1800"/>
            </a:lvl2pPr>
            <a:lvl3pPr marL="1371600" lvl="2" indent="-314325" algn="l">
              <a:spcBef>
                <a:spcPts val="600"/>
              </a:spcBef>
              <a:spcAft>
                <a:spcPts val="0"/>
              </a:spcAft>
              <a:buSzPts val="1350"/>
              <a:buChar char="■"/>
              <a:defRPr sz="1800"/>
            </a:lvl3pPr>
            <a:lvl4pPr marL="1828800" lvl="3" indent="-314325" algn="l">
              <a:spcBef>
                <a:spcPts val="600"/>
              </a:spcBef>
              <a:spcAft>
                <a:spcPts val="0"/>
              </a:spcAft>
              <a:buSzPts val="1350"/>
              <a:buChar char="■"/>
              <a:defRPr sz="1800"/>
            </a:lvl4pPr>
            <a:lvl5pPr marL="2286000" lvl="4" indent="-314325" algn="l">
              <a:spcBef>
                <a:spcPts val="600"/>
              </a:spcBef>
              <a:spcAft>
                <a:spcPts val="0"/>
              </a:spcAft>
              <a:buSzPts val="135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2" name="Google Shape;42;p9"/>
          <p:cNvSpPr txBox="1">
            <a:spLocks noGrp="1"/>
          </p:cNvSpPr>
          <p:nvPr>
            <p:ph type="dt" idx="10"/>
          </p:nvPr>
        </p:nvSpPr>
        <p:spPr>
          <a:xfrm>
            <a:off x="5018087" y="8656637"/>
            <a:ext cx="1600200" cy="487362"/>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100" b="1">
                <a:solidFill>
                  <a:srgbClr val="A6A6A6"/>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3" name="Google Shape;43;p9"/>
          <p:cNvSpPr txBox="1">
            <a:spLocks noGrp="1"/>
          </p:cNvSpPr>
          <p:nvPr>
            <p:ph type="ftr" idx="11"/>
          </p:nvPr>
        </p:nvSpPr>
        <p:spPr>
          <a:xfrm>
            <a:off x="238125" y="8656637"/>
            <a:ext cx="2562225" cy="48736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44" name="Google Shape;44;p9"/>
          <p:cNvSpPr txBox="1">
            <a:spLocks noGrp="1"/>
          </p:cNvSpPr>
          <p:nvPr>
            <p:ph type="sldNum" idx="12"/>
          </p:nvPr>
        </p:nvSpPr>
        <p:spPr>
          <a:xfrm>
            <a:off x="284162" y="8199437"/>
            <a:ext cx="400050" cy="487362"/>
          </a:xfrm>
          <a:prstGeom prst="rect">
            <a:avLst/>
          </a:prstGeom>
          <a:noFill/>
          <a:ln>
            <a:noFill/>
          </a:ln>
        </p:spPr>
        <p:txBody>
          <a:bodyPr spcFirstLastPara="1" wrap="square" lIns="91425" tIns="91425" rIns="91425" bIns="91425" anchor="ctr" anchorCtr="0">
            <a:noAutofit/>
          </a:bodyPr>
          <a:lstStyle>
            <a:lvl1pPr marL="0" marR="0" lvl="0"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1pPr>
            <a:lvl2pPr marL="0" marR="0" lvl="1"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2pPr>
            <a:lvl3pPr marL="0" marR="0" lvl="2"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3pPr>
            <a:lvl4pPr marL="0" marR="0" lvl="3"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4pPr>
            <a:lvl5pPr marL="0" marR="0" lvl="4"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5pPr>
            <a:lvl6pPr marL="0" marR="0" lvl="5"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6pPr>
            <a:lvl7pPr marL="0" marR="0" lvl="6"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7pPr>
            <a:lvl8pPr marL="0" marR="0" lvl="7"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8pPr>
            <a:lvl9pPr marL="0" marR="0" lvl="8"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3 Content">
  <p:cSld name="3 Content">
    <p:spTree>
      <p:nvGrpSpPr>
        <p:cNvPr id="1" name="Shape 45"/>
        <p:cNvGrpSpPr/>
        <p:nvPr/>
      </p:nvGrpSpPr>
      <p:grpSpPr>
        <a:xfrm>
          <a:off x="0" y="0"/>
          <a:ext cx="0" cy="0"/>
          <a:chOff x="0" y="0"/>
          <a:chExt cx="0" cy="0"/>
        </a:xfrm>
      </p:grpSpPr>
      <p:sp>
        <p:nvSpPr>
          <p:cNvPr id="46" name="Google Shape;46;p10"/>
          <p:cNvSpPr txBox="1">
            <a:spLocks noGrp="1"/>
          </p:cNvSpPr>
          <p:nvPr>
            <p:ph type="title"/>
          </p:nvPr>
        </p:nvSpPr>
        <p:spPr>
          <a:xfrm>
            <a:off x="493712" y="608012"/>
            <a:ext cx="5868987" cy="1765300"/>
          </a:xfrm>
          <a:prstGeom prst="rect">
            <a:avLst/>
          </a:prstGeom>
          <a:noFill/>
          <a:ln>
            <a:noFill/>
          </a:ln>
        </p:spPr>
        <p:txBody>
          <a:bodyPr spcFirstLastPara="1" wrap="square" lIns="91425" tIns="0" rIns="91425" bIns="0" anchor="b" anchorCtr="0">
            <a:noAutofit/>
          </a:bodyPr>
          <a:lstStyle>
            <a:lvl1pPr lvl="0" algn="r">
              <a:lnSpc>
                <a:spcPct val="300000"/>
              </a:lnSpc>
              <a:spcBef>
                <a:spcPts val="0"/>
              </a:spcBef>
              <a:spcAft>
                <a:spcPts val="0"/>
              </a:spcAft>
              <a:buSzPts val="1400"/>
              <a:buNone/>
              <a:defRPr/>
            </a:lvl1pPr>
            <a:lvl2pPr lvl="1" algn="r">
              <a:lnSpc>
                <a:spcPct val="300000"/>
              </a:lnSpc>
              <a:spcBef>
                <a:spcPts val="0"/>
              </a:spcBef>
              <a:spcAft>
                <a:spcPts val="0"/>
              </a:spcAft>
              <a:buSzPts val="1400"/>
              <a:buNone/>
              <a:defRPr/>
            </a:lvl2pPr>
            <a:lvl3pPr lvl="2" algn="r">
              <a:lnSpc>
                <a:spcPct val="300000"/>
              </a:lnSpc>
              <a:spcBef>
                <a:spcPts val="0"/>
              </a:spcBef>
              <a:spcAft>
                <a:spcPts val="0"/>
              </a:spcAft>
              <a:buSzPts val="1400"/>
              <a:buNone/>
              <a:defRPr/>
            </a:lvl3pPr>
            <a:lvl4pPr lvl="3" algn="r">
              <a:lnSpc>
                <a:spcPct val="300000"/>
              </a:lnSpc>
              <a:spcBef>
                <a:spcPts val="0"/>
              </a:spcBef>
              <a:spcAft>
                <a:spcPts val="0"/>
              </a:spcAft>
              <a:buSzPts val="1400"/>
              <a:buNone/>
              <a:defRPr/>
            </a:lvl4pPr>
            <a:lvl5pPr lvl="4" algn="r">
              <a:lnSpc>
                <a:spcPct val="300000"/>
              </a:lnSpc>
              <a:spcBef>
                <a:spcPts val="0"/>
              </a:spcBef>
              <a:spcAft>
                <a:spcPts val="0"/>
              </a:spcAft>
              <a:buSzPts val="1400"/>
              <a:buNone/>
              <a:defRPr/>
            </a:lvl5pPr>
            <a:lvl6pPr lvl="5" algn="r">
              <a:lnSpc>
                <a:spcPct val="300000"/>
              </a:lnSpc>
              <a:spcBef>
                <a:spcPts val="0"/>
              </a:spcBef>
              <a:spcAft>
                <a:spcPts val="0"/>
              </a:spcAft>
              <a:buSzPts val="1400"/>
              <a:buNone/>
              <a:defRPr/>
            </a:lvl6pPr>
            <a:lvl7pPr lvl="6" algn="r">
              <a:lnSpc>
                <a:spcPct val="300000"/>
              </a:lnSpc>
              <a:spcBef>
                <a:spcPts val="0"/>
              </a:spcBef>
              <a:spcAft>
                <a:spcPts val="0"/>
              </a:spcAft>
              <a:buSzPts val="1400"/>
              <a:buNone/>
              <a:defRPr/>
            </a:lvl7pPr>
            <a:lvl8pPr lvl="7" algn="r">
              <a:lnSpc>
                <a:spcPct val="300000"/>
              </a:lnSpc>
              <a:spcBef>
                <a:spcPts val="0"/>
              </a:spcBef>
              <a:spcAft>
                <a:spcPts val="0"/>
              </a:spcAft>
              <a:buSzPts val="1400"/>
              <a:buNone/>
              <a:defRPr/>
            </a:lvl8pPr>
            <a:lvl9pPr lvl="8" algn="r">
              <a:lnSpc>
                <a:spcPct val="300000"/>
              </a:lnSpc>
              <a:spcBef>
                <a:spcPts val="0"/>
              </a:spcBef>
              <a:spcAft>
                <a:spcPts val="0"/>
              </a:spcAft>
              <a:buSzPts val="1400"/>
              <a:buNone/>
              <a:defRPr/>
            </a:lvl9pPr>
          </a:lstStyle>
          <a:p>
            <a:endParaRPr/>
          </a:p>
        </p:txBody>
      </p:sp>
      <p:sp>
        <p:nvSpPr>
          <p:cNvPr id="47" name="Google Shape;47;p10"/>
          <p:cNvSpPr txBox="1">
            <a:spLocks noGrp="1"/>
          </p:cNvSpPr>
          <p:nvPr>
            <p:ph type="body" idx="1"/>
          </p:nvPr>
        </p:nvSpPr>
        <p:spPr>
          <a:xfrm>
            <a:off x="3621024" y="3048001"/>
            <a:ext cx="2743200" cy="2438400"/>
          </a:xfrm>
          <a:prstGeom prst="rect">
            <a:avLst/>
          </a:prstGeom>
          <a:noFill/>
          <a:ln>
            <a:noFill/>
          </a:ln>
        </p:spPr>
        <p:txBody>
          <a:bodyPr spcFirstLastPara="1" wrap="square" lIns="91425" tIns="45700" rIns="91425" bIns="45700" anchor="t" anchorCtr="0">
            <a:normAutofit/>
          </a:bodyPr>
          <a:lstStyle>
            <a:lvl1pPr marL="457200" lvl="0" indent="-314325" algn="l">
              <a:spcBef>
                <a:spcPts val="1800"/>
              </a:spcBef>
              <a:spcAft>
                <a:spcPts val="0"/>
              </a:spcAft>
              <a:buSzPts val="1350"/>
              <a:buChar char="■"/>
              <a:defRPr sz="1800"/>
            </a:lvl1pPr>
            <a:lvl2pPr marL="914400" lvl="1" indent="-314325" algn="l">
              <a:spcBef>
                <a:spcPts val="600"/>
              </a:spcBef>
              <a:spcAft>
                <a:spcPts val="0"/>
              </a:spcAft>
              <a:buSzPts val="1350"/>
              <a:buChar char="■"/>
              <a:defRPr sz="1800"/>
            </a:lvl2pPr>
            <a:lvl3pPr marL="1371600" lvl="2" indent="-314325" algn="l">
              <a:spcBef>
                <a:spcPts val="600"/>
              </a:spcBef>
              <a:spcAft>
                <a:spcPts val="0"/>
              </a:spcAft>
              <a:buSzPts val="1350"/>
              <a:buChar char="■"/>
              <a:defRPr sz="1800"/>
            </a:lvl3pPr>
            <a:lvl4pPr marL="1828800" lvl="3" indent="-314325" algn="l">
              <a:spcBef>
                <a:spcPts val="600"/>
              </a:spcBef>
              <a:spcAft>
                <a:spcPts val="0"/>
              </a:spcAft>
              <a:buSzPts val="1350"/>
              <a:buChar char="■"/>
              <a:defRPr sz="1800"/>
            </a:lvl4pPr>
            <a:lvl5pPr marL="2286000" lvl="4" indent="-314325" algn="l">
              <a:spcBef>
                <a:spcPts val="600"/>
              </a:spcBef>
              <a:spcAft>
                <a:spcPts val="0"/>
              </a:spcAft>
              <a:buSzPts val="135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8" name="Google Shape;48;p10"/>
          <p:cNvSpPr txBox="1">
            <a:spLocks noGrp="1"/>
          </p:cNvSpPr>
          <p:nvPr>
            <p:ph type="body" idx="2"/>
          </p:nvPr>
        </p:nvSpPr>
        <p:spPr>
          <a:xfrm>
            <a:off x="3621024" y="5737288"/>
            <a:ext cx="2743200" cy="2438400"/>
          </a:xfrm>
          <a:prstGeom prst="rect">
            <a:avLst/>
          </a:prstGeom>
          <a:noFill/>
          <a:ln>
            <a:noFill/>
          </a:ln>
        </p:spPr>
        <p:txBody>
          <a:bodyPr spcFirstLastPara="1" wrap="square" lIns="91425" tIns="45700" rIns="91425" bIns="45700" anchor="t" anchorCtr="0">
            <a:normAutofit/>
          </a:bodyPr>
          <a:lstStyle>
            <a:lvl1pPr marL="457200" lvl="0" indent="-314325" algn="l">
              <a:spcBef>
                <a:spcPts val="1800"/>
              </a:spcBef>
              <a:spcAft>
                <a:spcPts val="0"/>
              </a:spcAft>
              <a:buSzPts val="1350"/>
              <a:buChar char="■"/>
              <a:defRPr sz="1800"/>
            </a:lvl1pPr>
            <a:lvl2pPr marL="914400" lvl="1" indent="-314325" algn="l">
              <a:spcBef>
                <a:spcPts val="600"/>
              </a:spcBef>
              <a:spcAft>
                <a:spcPts val="0"/>
              </a:spcAft>
              <a:buSzPts val="1350"/>
              <a:buChar char="■"/>
              <a:defRPr sz="1800"/>
            </a:lvl2pPr>
            <a:lvl3pPr marL="1371600" lvl="2" indent="-314325" algn="l">
              <a:spcBef>
                <a:spcPts val="600"/>
              </a:spcBef>
              <a:spcAft>
                <a:spcPts val="0"/>
              </a:spcAft>
              <a:buSzPts val="1350"/>
              <a:buChar char="■"/>
              <a:defRPr sz="1800"/>
            </a:lvl3pPr>
            <a:lvl4pPr marL="1828800" lvl="3" indent="-314325" algn="l">
              <a:spcBef>
                <a:spcPts val="600"/>
              </a:spcBef>
              <a:spcAft>
                <a:spcPts val="0"/>
              </a:spcAft>
              <a:buSzPts val="1350"/>
              <a:buChar char="■"/>
              <a:defRPr sz="1800"/>
            </a:lvl4pPr>
            <a:lvl5pPr marL="2286000" lvl="4" indent="-314325" algn="l">
              <a:spcBef>
                <a:spcPts val="600"/>
              </a:spcBef>
              <a:spcAft>
                <a:spcPts val="0"/>
              </a:spcAft>
              <a:buSzPts val="135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49" name="Google Shape;49;p10"/>
          <p:cNvSpPr txBox="1">
            <a:spLocks noGrp="1"/>
          </p:cNvSpPr>
          <p:nvPr>
            <p:ph type="body" idx="3"/>
          </p:nvPr>
        </p:nvSpPr>
        <p:spPr>
          <a:xfrm>
            <a:off x="490564" y="3048001"/>
            <a:ext cx="2743200" cy="5120217"/>
          </a:xfrm>
          <a:prstGeom prst="rect">
            <a:avLst/>
          </a:prstGeom>
          <a:noFill/>
          <a:ln>
            <a:noFill/>
          </a:ln>
        </p:spPr>
        <p:txBody>
          <a:bodyPr spcFirstLastPara="1" wrap="square" lIns="91425" tIns="45700" rIns="91425" bIns="45700" anchor="t" anchorCtr="0">
            <a:normAutofit/>
          </a:bodyPr>
          <a:lstStyle>
            <a:lvl1pPr marL="457200" lvl="0" indent="-314325" algn="l">
              <a:spcBef>
                <a:spcPts val="1800"/>
              </a:spcBef>
              <a:spcAft>
                <a:spcPts val="0"/>
              </a:spcAft>
              <a:buSzPts val="1350"/>
              <a:buChar char="■"/>
              <a:defRPr sz="1800"/>
            </a:lvl1pPr>
            <a:lvl2pPr marL="914400" lvl="1" indent="-314325" algn="l">
              <a:spcBef>
                <a:spcPts val="600"/>
              </a:spcBef>
              <a:spcAft>
                <a:spcPts val="0"/>
              </a:spcAft>
              <a:buSzPts val="1350"/>
              <a:buChar char="■"/>
              <a:defRPr sz="1800"/>
            </a:lvl2pPr>
            <a:lvl3pPr marL="1371600" lvl="2" indent="-314325" algn="l">
              <a:spcBef>
                <a:spcPts val="600"/>
              </a:spcBef>
              <a:spcAft>
                <a:spcPts val="0"/>
              </a:spcAft>
              <a:buSzPts val="1350"/>
              <a:buChar char="■"/>
              <a:defRPr sz="1800"/>
            </a:lvl3pPr>
            <a:lvl4pPr marL="1828800" lvl="3" indent="-314325" algn="l">
              <a:spcBef>
                <a:spcPts val="600"/>
              </a:spcBef>
              <a:spcAft>
                <a:spcPts val="0"/>
              </a:spcAft>
              <a:buSzPts val="1350"/>
              <a:buChar char="■"/>
              <a:defRPr sz="1800"/>
            </a:lvl4pPr>
            <a:lvl5pPr marL="2286000" lvl="4" indent="-314325" algn="l">
              <a:spcBef>
                <a:spcPts val="600"/>
              </a:spcBef>
              <a:spcAft>
                <a:spcPts val="0"/>
              </a:spcAft>
              <a:buSzPts val="135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50" name="Google Shape;50;p10"/>
          <p:cNvSpPr txBox="1">
            <a:spLocks noGrp="1"/>
          </p:cNvSpPr>
          <p:nvPr>
            <p:ph type="dt" idx="10"/>
          </p:nvPr>
        </p:nvSpPr>
        <p:spPr>
          <a:xfrm>
            <a:off x="5018087" y="8656637"/>
            <a:ext cx="1600200" cy="487362"/>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100" b="1">
                <a:solidFill>
                  <a:srgbClr val="A6A6A6"/>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1" name="Google Shape;51;p10"/>
          <p:cNvSpPr txBox="1">
            <a:spLocks noGrp="1"/>
          </p:cNvSpPr>
          <p:nvPr>
            <p:ph type="ftr" idx="11"/>
          </p:nvPr>
        </p:nvSpPr>
        <p:spPr>
          <a:xfrm>
            <a:off x="238125" y="8656637"/>
            <a:ext cx="2562225" cy="48736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2" name="Google Shape;52;p10"/>
          <p:cNvSpPr txBox="1">
            <a:spLocks noGrp="1"/>
          </p:cNvSpPr>
          <p:nvPr>
            <p:ph type="sldNum" idx="12"/>
          </p:nvPr>
        </p:nvSpPr>
        <p:spPr>
          <a:xfrm>
            <a:off x="284162" y="8199437"/>
            <a:ext cx="400050" cy="487362"/>
          </a:xfrm>
          <a:prstGeom prst="rect">
            <a:avLst/>
          </a:prstGeom>
          <a:noFill/>
          <a:ln>
            <a:noFill/>
          </a:ln>
        </p:spPr>
        <p:txBody>
          <a:bodyPr spcFirstLastPara="1" wrap="square" lIns="91425" tIns="91425" rIns="91425" bIns="91425" anchor="ctr" anchorCtr="0">
            <a:noAutofit/>
          </a:bodyPr>
          <a:lstStyle>
            <a:lvl1pPr marL="0" marR="0" lvl="0"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1pPr>
            <a:lvl2pPr marL="0" marR="0" lvl="1"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2pPr>
            <a:lvl3pPr marL="0" marR="0" lvl="2"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3pPr>
            <a:lvl4pPr marL="0" marR="0" lvl="3"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4pPr>
            <a:lvl5pPr marL="0" marR="0" lvl="4"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5pPr>
            <a:lvl6pPr marL="0" marR="0" lvl="5"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6pPr>
            <a:lvl7pPr marL="0" marR="0" lvl="6"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7pPr>
            <a:lvl8pPr marL="0" marR="0" lvl="7"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8pPr>
            <a:lvl9pPr marL="0" marR="0" lvl="8"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53"/>
        <p:cNvGrpSpPr/>
        <p:nvPr/>
      </p:nvGrpSpPr>
      <p:grpSpPr>
        <a:xfrm>
          <a:off x="0" y="0"/>
          <a:ext cx="0" cy="0"/>
          <a:chOff x="0" y="0"/>
          <a:chExt cx="0" cy="0"/>
        </a:xfrm>
      </p:grpSpPr>
      <p:sp>
        <p:nvSpPr>
          <p:cNvPr id="54" name="Google Shape;54;p11"/>
          <p:cNvSpPr txBox="1">
            <a:spLocks noGrp="1"/>
          </p:cNvSpPr>
          <p:nvPr>
            <p:ph type="title"/>
          </p:nvPr>
        </p:nvSpPr>
        <p:spPr>
          <a:xfrm>
            <a:off x="493712" y="608012"/>
            <a:ext cx="5868987" cy="1765300"/>
          </a:xfrm>
          <a:prstGeom prst="rect">
            <a:avLst/>
          </a:prstGeom>
          <a:noFill/>
          <a:ln>
            <a:noFill/>
          </a:ln>
        </p:spPr>
        <p:txBody>
          <a:bodyPr spcFirstLastPara="1" wrap="square" lIns="91425" tIns="0" rIns="91425" bIns="0" anchor="b" anchorCtr="0">
            <a:noAutofit/>
          </a:bodyPr>
          <a:lstStyle>
            <a:lvl1pPr lvl="0" algn="r">
              <a:lnSpc>
                <a:spcPct val="300000"/>
              </a:lnSpc>
              <a:spcBef>
                <a:spcPts val="0"/>
              </a:spcBef>
              <a:spcAft>
                <a:spcPts val="0"/>
              </a:spcAft>
              <a:buSzPts val="1400"/>
              <a:buNone/>
              <a:defRPr/>
            </a:lvl1pPr>
            <a:lvl2pPr lvl="1" algn="r">
              <a:lnSpc>
                <a:spcPct val="300000"/>
              </a:lnSpc>
              <a:spcBef>
                <a:spcPts val="0"/>
              </a:spcBef>
              <a:spcAft>
                <a:spcPts val="0"/>
              </a:spcAft>
              <a:buSzPts val="1400"/>
              <a:buNone/>
              <a:defRPr/>
            </a:lvl2pPr>
            <a:lvl3pPr lvl="2" algn="r">
              <a:lnSpc>
                <a:spcPct val="300000"/>
              </a:lnSpc>
              <a:spcBef>
                <a:spcPts val="0"/>
              </a:spcBef>
              <a:spcAft>
                <a:spcPts val="0"/>
              </a:spcAft>
              <a:buSzPts val="1400"/>
              <a:buNone/>
              <a:defRPr/>
            </a:lvl3pPr>
            <a:lvl4pPr lvl="3" algn="r">
              <a:lnSpc>
                <a:spcPct val="300000"/>
              </a:lnSpc>
              <a:spcBef>
                <a:spcPts val="0"/>
              </a:spcBef>
              <a:spcAft>
                <a:spcPts val="0"/>
              </a:spcAft>
              <a:buSzPts val="1400"/>
              <a:buNone/>
              <a:defRPr/>
            </a:lvl4pPr>
            <a:lvl5pPr lvl="4" algn="r">
              <a:lnSpc>
                <a:spcPct val="300000"/>
              </a:lnSpc>
              <a:spcBef>
                <a:spcPts val="0"/>
              </a:spcBef>
              <a:spcAft>
                <a:spcPts val="0"/>
              </a:spcAft>
              <a:buSzPts val="1400"/>
              <a:buNone/>
              <a:defRPr/>
            </a:lvl5pPr>
            <a:lvl6pPr lvl="5" algn="r">
              <a:lnSpc>
                <a:spcPct val="300000"/>
              </a:lnSpc>
              <a:spcBef>
                <a:spcPts val="0"/>
              </a:spcBef>
              <a:spcAft>
                <a:spcPts val="0"/>
              </a:spcAft>
              <a:buSzPts val="1400"/>
              <a:buNone/>
              <a:defRPr/>
            </a:lvl6pPr>
            <a:lvl7pPr lvl="6" algn="r">
              <a:lnSpc>
                <a:spcPct val="300000"/>
              </a:lnSpc>
              <a:spcBef>
                <a:spcPts val="0"/>
              </a:spcBef>
              <a:spcAft>
                <a:spcPts val="0"/>
              </a:spcAft>
              <a:buSzPts val="1400"/>
              <a:buNone/>
              <a:defRPr/>
            </a:lvl7pPr>
            <a:lvl8pPr lvl="7" algn="r">
              <a:lnSpc>
                <a:spcPct val="300000"/>
              </a:lnSpc>
              <a:spcBef>
                <a:spcPts val="0"/>
              </a:spcBef>
              <a:spcAft>
                <a:spcPts val="0"/>
              </a:spcAft>
              <a:buSzPts val="1400"/>
              <a:buNone/>
              <a:defRPr/>
            </a:lvl8pPr>
            <a:lvl9pPr lvl="8" algn="r">
              <a:lnSpc>
                <a:spcPct val="300000"/>
              </a:lnSpc>
              <a:spcBef>
                <a:spcPts val="0"/>
              </a:spcBef>
              <a:spcAft>
                <a:spcPts val="0"/>
              </a:spcAft>
              <a:buSzPts val="1400"/>
              <a:buNone/>
              <a:defRPr/>
            </a:lvl9pPr>
          </a:lstStyle>
          <a:p>
            <a:endParaRPr/>
          </a:p>
        </p:txBody>
      </p:sp>
      <p:sp>
        <p:nvSpPr>
          <p:cNvPr id="55" name="Google Shape;55;p11"/>
          <p:cNvSpPr txBox="1">
            <a:spLocks noGrp="1"/>
          </p:cNvSpPr>
          <p:nvPr>
            <p:ph type="body" idx="1"/>
          </p:nvPr>
        </p:nvSpPr>
        <p:spPr>
          <a:xfrm>
            <a:off x="494178" y="3048001"/>
            <a:ext cx="2743200" cy="5120217"/>
          </a:xfrm>
          <a:prstGeom prst="rect">
            <a:avLst/>
          </a:prstGeom>
          <a:noFill/>
          <a:ln>
            <a:noFill/>
          </a:ln>
        </p:spPr>
        <p:txBody>
          <a:bodyPr spcFirstLastPara="1" wrap="square" lIns="91425" tIns="45700" rIns="91425" bIns="45700" anchor="t" anchorCtr="0">
            <a:normAutofit/>
          </a:bodyPr>
          <a:lstStyle>
            <a:lvl1pPr marL="457200" lvl="0" indent="-314325" algn="l">
              <a:spcBef>
                <a:spcPts val="1800"/>
              </a:spcBef>
              <a:spcAft>
                <a:spcPts val="0"/>
              </a:spcAft>
              <a:buSzPts val="1350"/>
              <a:buChar char="■"/>
              <a:defRPr sz="1800"/>
            </a:lvl1pPr>
            <a:lvl2pPr marL="914400" lvl="1" indent="-314325" algn="l">
              <a:spcBef>
                <a:spcPts val="600"/>
              </a:spcBef>
              <a:spcAft>
                <a:spcPts val="0"/>
              </a:spcAft>
              <a:buSzPts val="1350"/>
              <a:buChar char="■"/>
              <a:defRPr sz="1800"/>
            </a:lvl2pPr>
            <a:lvl3pPr marL="1371600" lvl="2" indent="-314325" algn="l">
              <a:spcBef>
                <a:spcPts val="600"/>
              </a:spcBef>
              <a:spcAft>
                <a:spcPts val="0"/>
              </a:spcAft>
              <a:buSzPts val="1350"/>
              <a:buChar char="■"/>
              <a:defRPr sz="1800"/>
            </a:lvl3pPr>
            <a:lvl4pPr marL="1828800" lvl="3" indent="-314325" algn="l">
              <a:spcBef>
                <a:spcPts val="600"/>
              </a:spcBef>
              <a:spcAft>
                <a:spcPts val="0"/>
              </a:spcAft>
              <a:buSzPts val="1350"/>
              <a:buChar char="■"/>
              <a:defRPr sz="1800"/>
            </a:lvl4pPr>
            <a:lvl5pPr marL="2286000" lvl="4" indent="-314325" algn="l">
              <a:spcBef>
                <a:spcPts val="600"/>
              </a:spcBef>
              <a:spcAft>
                <a:spcPts val="0"/>
              </a:spcAft>
              <a:buSzPts val="135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56" name="Google Shape;56;p11"/>
          <p:cNvSpPr txBox="1">
            <a:spLocks noGrp="1"/>
          </p:cNvSpPr>
          <p:nvPr>
            <p:ph type="body" idx="2"/>
          </p:nvPr>
        </p:nvSpPr>
        <p:spPr>
          <a:xfrm>
            <a:off x="3623481" y="3048001"/>
            <a:ext cx="2743200" cy="5120217"/>
          </a:xfrm>
          <a:prstGeom prst="rect">
            <a:avLst/>
          </a:prstGeom>
          <a:noFill/>
          <a:ln>
            <a:noFill/>
          </a:ln>
        </p:spPr>
        <p:txBody>
          <a:bodyPr spcFirstLastPara="1" wrap="square" lIns="91425" tIns="45700" rIns="91425" bIns="45700" anchor="t" anchorCtr="0">
            <a:noAutofit/>
          </a:bodyPr>
          <a:lstStyle>
            <a:lvl1pPr marL="457200" lvl="0" indent="-314325" algn="l">
              <a:spcBef>
                <a:spcPts val="1800"/>
              </a:spcBef>
              <a:spcAft>
                <a:spcPts val="0"/>
              </a:spcAft>
              <a:buSzPts val="1350"/>
              <a:buChar char="■"/>
              <a:defRPr sz="1800"/>
            </a:lvl1pPr>
            <a:lvl2pPr marL="914400" lvl="1" indent="-314325" algn="l">
              <a:spcBef>
                <a:spcPts val="600"/>
              </a:spcBef>
              <a:spcAft>
                <a:spcPts val="0"/>
              </a:spcAft>
              <a:buSzPts val="1350"/>
              <a:buChar char="■"/>
              <a:defRPr sz="1800"/>
            </a:lvl2pPr>
            <a:lvl3pPr marL="1371600" lvl="2" indent="-314325" algn="l">
              <a:spcBef>
                <a:spcPts val="600"/>
              </a:spcBef>
              <a:spcAft>
                <a:spcPts val="0"/>
              </a:spcAft>
              <a:buSzPts val="1350"/>
              <a:buChar char="■"/>
              <a:defRPr sz="1800"/>
            </a:lvl3pPr>
            <a:lvl4pPr marL="1828800" lvl="3" indent="-314325" algn="l">
              <a:spcBef>
                <a:spcPts val="600"/>
              </a:spcBef>
              <a:spcAft>
                <a:spcPts val="0"/>
              </a:spcAft>
              <a:buSzPts val="1350"/>
              <a:buChar char="■"/>
              <a:defRPr sz="1800"/>
            </a:lvl4pPr>
            <a:lvl5pPr marL="2286000" lvl="4" indent="-314325" algn="l">
              <a:spcBef>
                <a:spcPts val="600"/>
              </a:spcBef>
              <a:spcAft>
                <a:spcPts val="0"/>
              </a:spcAft>
              <a:buSzPts val="1350"/>
              <a:buChar char="■"/>
              <a:defRPr sz="1800"/>
            </a:lvl5pPr>
            <a:lvl6pPr marL="2743200" lvl="5" indent="-342900" algn="l">
              <a:spcBef>
                <a:spcPts val="360"/>
              </a:spcBef>
              <a:spcAft>
                <a:spcPts val="0"/>
              </a:spcAft>
              <a:buClr>
                <a:schemeClr val="dk1"/>
              </a:buClr>
              <a:buSzPts val="1800"/>
              <a:buChar char="•"/>
              <a:defRPr sz="1800"/>
            </a:lvl6pPr>
            <a:lvl7pPr marL="3200400" lvl="6" indent="-342900" algn="l">
              <a:spcBef>
                <a:spcPts val="360"/>
              </a:spcBef>
              <a:spcAft>
                <a:spcPts val="0"/>
              </a:spcAft>
              <a:buClr>
                <a:schemeClr val="dk1"/>
              </a:buClr>
              <a:buSzPts val="1800"/>
              <a:buChar char="•"/>
              <a:defRPr sz="1800"/>
            </a:lvl7pPr>
            <a:lvl8pPr marL="3657600" lvl="7" indent="-342900" algn="l">
              <a:spcBef>
                <a:spcPts val="360"/>
              </a:spcBef>
              <a:spcAft>
                <a:spcPts val="0"/>
              </a:spcAft>
              <a:buClr>
                <a:schemeClr val="dk1"/>
              </a:buClr>
              <a:buSzPts val="1800"/>
              <a:buChar char="•"/>
              <a:defRPr sz="1800"/>
            </a:lvl8pPr>
            <a:lvl9pPr marL="4114800" lvl="8" indent="-342900" algn="l">
              <a:spcBef>
                <a:spcPts val="360"/>
              </a:spcBef>
              <a:spcAft>
                <a:spcPts val="0"/>
              </a:spcAft>
              <a:buClr>
                <a:schemeClr val="dk1"/>
              </a:buClr>
              <a:buSzPts val="1800"/>
              <a:buChar char="•"/>
              <a:defRPr sz="1800"/>
            </a:lvl9pPr>
          </a:lstStyle>
          <a:p>
            <a:endParaRPr/>
          </a:p>
        </p:txBody>
      </p:sp>
      <p:sp>
        <p:nvSpPr>
          <p:cNvPr id="57" name="Google Shape;57;p11"/>
          <p:cNvSpPr txBox="1">
            <a:spLocks noGrp="1"/>
          </p:cNvSpPr>
          <p:nvPr>
            <p:ph type="dt" idx="10"/>
          </p:nvPr>
        </p:nvSpPr>
        <p:spPr>
          <a:xfrm>
            <a:off x="5018087" y="8656637"/>
            <a:ext cx="1600200" cy="487362"/>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100" b="1">
                <a:solidFill>
                  <a:srgbClr val="A6A6A6"/>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8" name="Google Shape;58;p11"/>
          <p:cNvSpPr txBox="1">
            <a:spLocks noGrp="1"/>
          </p:cNvSpPr>
          <p:nvPr>
            <p:ph type="ftr" idx="11"/>
          </p:nvPr>
        </p:nvSpPr>
        <p:spPr>
          <a:xfrm>
            <a:off x="238125" y="8656637"/>
            <a:ext cx="2562225" cy="48736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59" name="Google Shape;59;p11"/>
          <p:cNvSpPr txBox="1">
            <a:spLocks noGrp="1"/>
          </p:cNvSpPr>
          <p:nvPr>
            <p:ph type="sldNum" idx="12"/>
          </p:nvPr>
        </p:nvSpPr>
        <p:spPr>
          <a:xfrm>
            <a:off x="284162" y="8199437"/>
            <a:ext cx="400050" cy="487362"/>
          </a:xfrm>
          <a:prstGeom prst="rect">
            <a:avLst/>
          </a:prstGeom>
          <a:noFill/>
          <a:ln>
            <a:noFill/>
          </a:ln>
        </p:spPr>
        <p:txBody>
          <a:bodyPr spcFirstLastPara="1" wrap="square" lIns="91425" tIns="91425" rIns="91425" bIns="91425" anchor="ctr" anchorCtr="0">
            <a:noAutofit/>
          </a:bodyPr>
          <a:lstStyle>
            <a:lvl1pPr marL="0" marR="0" lvl="0"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1pPr>
            <a:lvl2pPr marL="0" marR="0" lvl="1"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2pPr>
            <a:lvl3pPr marL="0" marR="0" lvl="2"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3pPr>
            <a:lvl4pPr marL="0" marR="0" lvl="3"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4pPr>
            <a:lvl5pPr marL="0" marR="0" lvl="4"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5pPr>
            <a:lvl6pPr marL="0" marR="0" lvl="5"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6pPr>
            <a:lvl7pPr marL="0" marR="0" lvl="6"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7pPr>
            <a:lvl8pPr marL="0" marR="0" lvl="7"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8pPr>
            <a:lvl9pPr marL="0" marR="0" lvl="8"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60"/>
        <p:cNvGrpSpPr/>
        <p:nvPr/>
      </p:nvGrpSpPr>
      <p:grpSpPr>
        <a:xfrm>
          <a:off x="0" y="0"/>
          <a:ext cx="0" cy="0"/>
          <a:chOff x="0" y="0"/>
          <a:chExt cx="0" cy="0"/>
        </a:xfrm>
      </p:grpSpPr>
      <p:sp>
        <p:nvSpPr>
          <p:cNvPr id="61" name="Google Shape;61;p12"/>
          <p:cNvSpPr txBox="1">
            <a:spLocks noGrp="1"/>
          </p:cNvSpPr>
          <p:nvPr>
            <p:ph type="title"/>
          </p:nvPr>
        </p:nvSpPr>
        <p:spPr>
          <a:xfrm>
            <a:off x="493712" y="608012"/>
            <a:ext cx="5868987" cy="1765300"/>
          </a:xfrm>
          <a:prstGeom prst="rect">
            <a:avLst/>
          </a:prstGeom>
          <a:noFill/>
          <a:ln>
            <a:noFill/>
          </a:ln>
        </p:spPr>
        <p:txBody>
          <a:bodyPr spcFirstLastPara="1" wrap="square" lIns="91425" tIns="0" rIns="91425" bIns="0" anchor="b" anchorCtr="0">
            <a:noAutofit/>
          </a:bodyPr>
          <a:lstStyle>
            <a:lvl1pPr lvl="0" algn="r">
              <a:lnSpc>
                <a:spcPct val="300000"/>
              </a:lnSpc>
              <a:spcBef>
                <a:spcPts val="0"/>
              </a:spcBef>
              <a:spcAft>
                <a:spcPts val="0"/>
              </a:spcAft>
              <a:buSzPts val="1400"/>
              <a:buNone/>
              <a:defRPr/>
            </a:lvl1pPr>
            <a:lvl2pPr lvl="1" algn="r">
              <a:lnSpc>
                <a:spcPct val="300000"/>
              </a:lnSpc>
              <a:spcBef>
                <a:spcPts val="0"/>
              </a:spcBef>
              <a:spcAft>
                <a:spcPts val="0"/>
              </a:spcAft>
              <a:buSzPts val="1400"/>
              <a:buNone/>
              <a:defRPr/>
            </a:lvl2pPr>
            <a:lvl3pPr lvl="2" algn="r">
              <a:lnSpc>
                <a:spcPct val="300000"/>
              </a:lnSpc>
              <a:spcBef>
                <a:spcPts val="0"/>
              </a:spcBef>
              <a:spcAft>
                <a:spcPts val="0"/>
              </a:spcAft>
              <a:buSzPts val="1400"/>
              <a:buNone/>
              <a:defRPr/>
            </a:lvl3pPr>
            <a:lvl4pPr lvl="3" algn="r">
              <a:lnSpc>
                <a:spcPct val="300000"/>
              </a:lnSpc>
              <a:spcBef>
                <a:spcPts val="0"/>
              </a:spcBef>
              <a:spcAft>
                <a:spcPts val="0"/>
              </a:spcAft>
              <a:buSzPts val="1400"/>
              <a:buNone/>
              <a:defRPr/>
            </a:lvl4pPr>
            <a:lvl5pPr lvl="4" algn="r">
              <a:lnSpc>
                <a:spcPct val="300000"/>
              </a:lnSpc>
              <a:spcBef>
                <a:spcPts val="0"/>
              </a:spcBef>
              <a:spcAft>
                <a:spcPts val="0"/>
              </a:spcAft>
              <a:buSzPts val="1400"/>
              <a:buNone/>
              <a:defRPr/>
            </a:lvl5pPr>
            <a:lvl6pPr lvl="5" algn="r">
              <a:lnSpc>
                <a:spcPct val="300000"/>
              </a:lnSpc>
              <a:spcBef>
                <a:spcPts val="0"/>
              </a:spcBef>
              <a:spcAft>
                <a:spcPts val="0"/>
              </a:spcAft>
              <a:buSzPts val="1400"/>
              <a:buNone/>
              <a:defRPr/>
            </a:lvl6pPr>
            <a:lvl7pPr lvl="6" algn="r">
              <a:lnSpc>
                <a:spcPct val="300000"/>
              </a:lnSpc>
              <a:spcBef>
                <a:spcPts val="0"/>
              </a:spcBef>
              <a:spcAft>
                <a:spcPts val="0"/>
              </a:spcAft>
              <a:buSzPts val="1400"/>
              <a:buNone/>
              <a:defRPr/>
            </a:lvl7pPr>
            <a:lvl8pPr lvl="7" algn="r">
              <a:lnSpc>
                <a:spcPct val="300000"/>
              </a:lnSpc>
              <a:spcBef>
                <a:spcPts val="0"/>
              </a:spcBef>
              <a:spcAft>
                <a:spcPts val="0"/>
              </a:spcAft>
              <a:buSzPts val="1400"/>
              <a:buNone/>
              <a:defRPr/>
            </a:lvl8pPr>
            <a:lvl9pPr lvl="8" algn="r">
              <a:lnSpc>
                <a:spcPct val="300000"/>
              </a:lnSpc>
              <a:spcBef>
                <a:spcPts val="0"/>
              </a:spcBef>
              <a:spcAft>
                <a:spcPts val="0"/>
              </a:spcAft>
              <a:buSzPts val="1400"/>
              <a:buNone/>
              <a:defRPr/>
            </a:lvl9pPr>
          </a:lstStyle>
          <a:p>
            <a:endParaRPr/>
          </a:p>
        </p:txBody>
      </p:sp>
      <p:sp>
        <p:nvSpPr>
          <p:cNvPr id="62" name="Google Shape;62;p12"/>
          <p:cNvSpPr txBox="1">
            <a:spLocks noGrp="1"/>
          </p:cNvSpPr>
          <p:nvPr>
            <p:ph type="body" idx="1"/>
          </p:nvPr>
        </p:nvSpPr>
        <p:spPr>
          <a:xfrm>
            <a:off x="1714500" y="3048000"/>
            <a:ext cx="4648200" cy="5119687"/>
          </a:xfrm>
          <a:prstGeom prst="rect">
            <a:avLst/>
          </a:prstGeom>
          <a:noFill/>
          <a:ln>
            <a:noFill/>
          </a:ln>
        </p:spPr>
        <p:txBody>
          <a:bodyPr spcFirstLastPara="1" wrap="square" lIns="91425" tIns="45700" rIns="91425" bIns="45700" anchor="t" anchorCtr="0">
            <a:noAutofit/>
          </a:bodyPr>
          <a:lstStyle>
            <a:lvl1pPr marL="457200" lvl="0" indent="-314325" algn="l">
              <a:spcBef>
                <a:spcPts val="1800"/>
              </a:spcBef>
              <a:spcAft>
                <a:spcPts val="0"/>
              </a:spcAft>
              <a:buSzPts val="1350"/>
              <a:buChar char="■"/>
              <a:defRPr/>
            </a:lvl1pPr>
            <a:lvl2pPr marL="914400" lvl="1" indent="-314325" algn="l">
              <a:spcBef>
                <a:spcPts val="600"/>
              </a:spcBef>
              <a:spcAft>
                <a:spcPts val="0"/>
              </a:spcAft>
              <a:buSzPts val="1350"/>
              <a:buChar char="■"/>
              <a:defRPr/>
            </a:lvl2pPr>
            <a:lvl3pPr marL="1371600" lvl="2" indent="-314325" algn="l">
              <a:spcBef>
                <a:spcPts val="600"/>
              </a:spcBef>
              <a:spcAft>
                <a:spcPts val="0"/>
              </a:spcAft>
              <a:buSzPts val="1350"/>
              <a:buChar char="■"/>
              <a:defRPr/>
            </a:lvl3pPr>
            <a:lvl4pPr marL="1828800" lvl="3" indent="-314325" algn="l">
              <a:spcBef>
                <a:spcPts val="600"/>
              </a:spcBef>
              <a:spcAft>
                <a:spcPts val="0"/>
              </a:spcAft>
              <a:buSzPts val="1350"/>
              <a:buChar char="■"/>
              <a:defRPr/>
            </a:lvl4pPr>
            <a:lvl5pPr marL="2286000" lvl="4" indent="-314325" algn="l">
              <a:spcBef>
                <a:spcPts val="600"/>
              </a:spcBef>
              <a:spcAft>
                <a:spcPts val="0"/>
              </a:spcAft>
              <a:buSzPts val="135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63" name="Google Shape;63;p12"/>
          <p:cNvSpPr txBox="1">
            <a:spLocks noGrp="1"/>
          </p:cNvSpPr>
          <p:nvPr>
            <p:ph type="dt" idx="10"/>
          </p:nvPr>
        </p:nvSpPr>
        <p:spPr>
          <a:xfrm>
            <a:off x="5018087" y="8656637"/>
            <a:ext cx="1600200" cy="487362"/>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100" b="1">
                <a:solidFill>
                  <a:srgbClr val="A6A6A6"/>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4" name="Google Shape;64;p12"/>
          <p:cNvSpPr txBox="1">
            <a:spLocks noGrp="1"/>
          </p:cNvSpPr>
          <p:nvPr>
            <p:ph type="ftr" idx="11"/>
          </p:nvPr>
        </p:nvSpPr>
        <p:spPr>
          <a:xfrm>
            <a:off x="238125" y="8656637"/>
            <a:ext cx="2562225" cy="48736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65" name="Google Shape;65;p12"/>
          <p:cNvSpPr txBox="1">
            <a:spLocks noGrp="1"/>
          </p:cNvSpPr>
          <p:nvPr>
            <p:ph type="sldNum" idx="12"/>
          </p:nvPr>
        </p:nvSpPr>
        <p:spPr>
          <a:xfrm>
            <a:off x="284162" y="8199437"/>
            <a:ext cx="400050" cy="487362"/>
          </a:xfrm>
          <a:prstGeom prst="rect">
            <a:avLst/>
          </a:prstGeom>
          <a:noFill/>
          <a:ln>
            <a:noFill/>
          </a:ln>
        </p:spPr>
        <p:txBody>
          <a:bodyPr spcFirstLastPara="1" wrap="square" lIns="91425" tIns="91425" rIns="91425" bIns="91425" anchor="ctr" anchorCtr="0">
            <a:noAutofit/>
          </a:bodyPr>
          <a:lstStyle>
            <a:lvl1pPr marL="0" marR="0" lvl="0"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1pPr>
            <a:lvl2pPr marL="0" marR="0" lvl="1"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2pPr>
            <a:lvl3pPr marL="0" marR="0" lvl="2"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3pPr>
            <a:lvl4pPr marL="0" marR="0" lvl="3"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4pPr>
            <a:lvl5pPr marL="0" marR="0" lvl="4"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5pPr>
            <a:lvl6pPr marL="0" marR="0" lvl="5"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6pPr>
            <a:lvl7pPr marL="0" marR="0" lvl="6"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7pPr>
            <a:lvl8pPr marL="0" marR="0" lvl="7"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8pPr>
            <a:lvl9pPr marL="0" marR="0" lvl="8"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5"/>
        <p:cNvGrpSpPr/>
        <p:nvPr/>
      </p:nvGrpSpPr>
      <p:grpSpPr>
        <a:xfrm>
          <a:off x="0" y="0"/>
          <a:ext cx="0" cy="0"/>
          <a:chOff x="0" y="0"/>
          <a:chExt cx="0" cy="0"/>
        </a:xfrm>
      </p:grpSpPr>
      <p:sp>
        <p:nvSpPr>
          <p:cNvPr id="76" name="Google Shape;76;p6"/>
          <p:cNvSpPr txBox="1">
            <a:spLocks noGrp="1"/>
          </p:cNvSpPr>
          <p:nvPr>
            <p:ph type="dt" idx="10"/>
          </p:nvPr>
        </p:nvSpPr>
        <p:spPr>
          <a:xfrm>
            <a:off x="5018087" y="8656637"/>
            <a:ext cx="1600200" cy="487362"/>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100" b="1">
                <a:solidFill>
                  <a:srgbClr val="A6A6A6"/>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7" name="Google Shape;77;p6"/>
          <p:cNvSpPr txBox="1">
            <a:spLocks noGrp="1"/>
          </p:cNvSpPr>
          <p:nvPr>
            <p:ph type="ftr" idx="11"/>
          </p:nvPr>
        </p:nvSpPr>
        <p:spPr>
          <a:xfrm>
            <a:off x="238125" y="8656637"/>
            <a:ext cx="2562225" cy="48736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78" name="Google Shape;78;p6"/>
          <p:cNvSpPr txBox="1">
            <a:spLocks noGrp="1"/>
          </p:cNvSpPr>
          <p:nvPr>
            <p:ph type="sldNum" idx="12"/>
          </p:nvPr>
        </p:nvSpPr>
        <p:spPr>
          <a:xfrm>
            <a:off x="284162" y="8199437"/>
            <a:ext cx="400050" cy="487362"/>
          </a:xfrm>
          <a:prstGeom prst="rect">
            <a:avLst/>
          </a:prstGeom>
          <a:noFill/>
          <a:ln>
            <a:noFill/>
          </a:ln>
        </p:spPr>
        <p:txBody>
          <a:bodyPr spcFirstLastPara="1" wrap="square" lIns="91425" tIns="91425" rIns="91425" bIns="91425" anchor="ctr" anchorCtr="0">
            <a:noAutofit/>
          </a:bodyPr>
          <a:lstStyle>
            <a:lvl1pPr marL="0" marR="0" lvl="0"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1pPr>
            <a:lvl2pPr marL="0" marR="0" lvl="1"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2pPr>
            <a:lvl3pPr marL="0" marR="0" lvl="2"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3pPr>
            <a:lvl4pPr marL="0" marR="0" lvl="3"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4pPr>
            <a:lvl5pPr marL="0" marR="0" lvl="4"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5pPr>
            <a:lvl6pPr marL="0" marR="0" lvl="5"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6pPr>
            <a:lvl7pPr marL="0" marR="0" lvl="6"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7pPr>
            <a:lvl8pPr marL="0" marR="0" lvl="7"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8pPr>
            <a:lvl9pPr marL="0" marR="0" lvl="8" indent="0" algn="l">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Title Slide" type="title">
  <p:cSld name="TITLE">
    <p:spTree>
      <p:nvGrpSpPr>
        <p:cNvPr id="1" name="Shape 90"/>
        <p:cNvGrpSpPr/>
        <p:nvPr/>
      </p:nvGrpSpPr>
      <p:grpSpPr>
        <a:xfrm>
          <a:off x="0" y="0"/>
          <a:ext cx="0" cy="0"/>
          <a:chOff x="0" y="0"/>
          <a:chExt cx="0" cy="0"/>
        </a:xfrm>
      </p:grpSpPr>
      <p:sp>
        <p:nvSpPr>
          <p:cNvPr id="91" name="Google Shape;91;p14"/>
          <p:cNvSpPr txBox="1">
            <a:spLocks noGrp="1"/>
          </p:cNvSpPr>
          <p:nvPr>
            <p:ph type="ctrTitle"/>
          </p:nvPr>
        </p:nvSpPr>
        <p:spPr>
          <a:xfrm>
            <a:off x="514281" y="1290919"/>
            <a:ext cx="5849540" cy="1649507"/>
          </a:xfrm>
          <a:prstGeom prst="rect">
            <a:avLst/>
          </a:prstGeom>
          <a:noFill/>
          <a:ln>
            <a:noFill/>
          </a:ln>
        </p:spPr>
        <p:txBody>
          <a:bodyPr spcFirstLastPara="1" wrap="square" lIns="91425" tIns="0" rIns="91425" bIns="0" anchor="b" anchorCtr="0">
            <a:noAutofit/>
          </a:bodyPr>
          <a:lstStyle>
            <a:lvl1pPr lvl="0" algn="r">
              <a:lnSpc>
                <a:spcPct val="108695"/>
              </a:lnSpc>
              <a:spcBef>
                <a:spcPts val="0"/>
              </a:spcBef>
              <a:spcAft>
                <a:spcPts val="0"/>
              </a:spcAft>
              <a:buSzPts val="1400"/>
              <a:buNone/>
              <a:defRPr sz="4600">
                <a:solidFill>
                  <a:schemeClr val="accent1"/>
                </a:solidFill>
              </a:defRPr>
            </a:lvl1pPr>
            <a:lvl2pPr lvl="1" algn="r">
              <a:lnSpc>
                <a:spcPct val="300000"/>
              </a:lnSpc>
              <a:spcBef>
                <a:spcPts val="0"/>
              </a:spcBef>
              <a:spcAft>
                <a:spcPts val="0"/>
              </a:spcAft>
              <a:buSzPts val="1400"/>
              <a:buNone/>
              <a:defRPr/>
            </a:lvl2pPr>
            <a:lvl3pPr lvl="2" algn="r">
              <a:lnSpc>
                <a:spcPct val="300000"/>
              </a:lnSpc>
              <a:spcBef>
                <a:spcPts val="0"/>
              </a:spcBef>
              <a:spcAft>
                <a:spcPts val="0"/>
              </a:spcAft>
              <a:buSzPts val="1400"/>
              <a:buNone/>
              <a:defRPr/>
            </a:lvl3pPr>
            <a:lvl4pPr lvl="3" algn="r">
              <a:lnSpc>
                <a:spcPct val="300000"/>
              </a:lnSpc>
              <a:spcBef>
                <a:spcPts val="0"/>
              </a:spcBef>
              <a:spcAft>
                <a:spcPts val="0"/>
              </a:spcAft>
              <a:buSzPts val="1400"/>
              <a:buNone/>
              <a:defRPr/>
            </a:lvl4pPr>
            <a:lvl5pPr lvl="4" algn="r">
              <a:lnSpc>
                <a:spcPct val="300000"/>
              </a:lnSpc>
              <a:spcBef>
                <a:spcPts val="0"/>
              </a:spcBef>
              <a:spcAft>
                <a:spcPts val="0"/>
              </a:spcAft>
              <a:buSzPts val="1400"/>
              <a:buNone/>
              <a:defRPr/>
            </a:lvl5pPr>
            <a:lvl6pPr lvl="5" algn="r">
              <a:lnSpc>
                <a:spcPct val="300000"/>
              </a:lnSpc>
              <a:spcBef>
                <a:spcPts val="0"/>
              </a:spcBef>
              <a:spcAft>
                <a:spcPts val="0"/>
              </a:spcAft>
              <a:buSzPts val="1400"/>
              <a:buNone/>
              <a:defRPr/>
            </a:lvl6pPr>
            <a:lvl7pPr lvl="6" algn="r">
              <a:lnSpc>
                <a:spcPct val="300000"/>
              </a:lnSpc>
              <a:spcBef>
                <a:spcPts val="0"/>
              </a:spcBef>
              <a:spcAft>
                <a:spcPts val="0"/>
              </a:spcAft>
              <a:buSzPts val="1400"/>
              <a:buNone/>
              <a:defRPr/>
            </a:lvl7pPr>
            <a:lvl8pPr lvl="7" algn="r">
              <a:lnSpc>
                <a:spcPct val="300000"/>
              </a:lnSpc>
              <a:spcBef>
                <a:spcPts val="0"/>
              </a:spcBef>
              <a:spcAft>
                <a:spcPts val="0"/>
              </a:spcAft>
              <a:buSzPts val="1400"/>
              <a:buNone/>
              <a:defRPr/>
            </a:lvl8pPr>
            <a:lvl9pPr lvl="8" algn="r">
              <a:lnSpc>
                <a:spcPct val="300000"/>
              </a:lnSpc>
              <a:spcBef>
                <a:spcPts val="0"/>
              </a:spcBef>
              <a:spcAft>
                <a:spcPts val="0"/>
              </a:spcAft>
              <a:buSzPts val="1400"/>
              <a:buNone/>
              <a:defRPr/>
            </a:lvl9pPr>
          </a:lstStyle>
          <a:p>
            <a:endParaRPr/>
          </a:p>
        </p:txBody>
      </p:sp>
      <p:sp>
        <p:nvSpPr>
          <p:cNvPr id="92" name="Google Shape;92;p14"/>
          <p:cNvSpPr txBox="1">
            <a:spLocks noGrp="1"/>
          </p:cNvSpPr>
          <p:nvPr>
            <p:ph type="subTitle" idx="1"/>
          </p:nvPr>
        </p:nvSpPr>
        <p:spPr>
          <a:xfrm>
            <a:off x="514281" y="2946400"/>
            <a:ext cx="5849540" cy="621553"/>
          </a:xfrm>
          <a:prstGeom prst="rect">
            <a:avLst/>
          </a:prstGeom>
          <a:noFill/>
          <a:ln>
            <a:noFill/>
          </a:ln>
        </p:spPr>
        <p:txBody>
          <a:bodyPr spcFirstLastPara="1" wrap="square" lIns="91425" tIns="45700" rIns="91425" bIns="45700" anchor="t" anchorCtr="0">
            <a:noAutofit/>
          </a:bodyPr>
          <a:lstStyle>
            <a:lvl1pPr lvl="0" algn="r">
              <a:lnSpc>
                <a:spcPct val="100000"/>
              </a:lnSpc>
              <a:spcBef>
                <a:spcPts val="0"/>
              </a:spcBef>
              <a:spcAft>
                <a:spcPts val="0"/>
              </a:spcAft>
              <a:buSzPts val="1350"/>
              <a:buNone/>
              <a:defRPr sz="1800">
                <a:solidFill>
                  <a:srgbClr val="888888"/>
                </a:solidFill>
              </a:defRPr>
            </a:lvl1pPr>
            <a:lvl2pPr lvl="1" algn="ctr">
              <a:spcBef>
                <a:spcPts val="600"/>
              </a:spcBef>
              <a:spcAft>
                <a:spcPts val="0"/>
              </a:spcAft>
              <a:buSzPts val="1350"/>
              <a:buNone/>
              <a:defRPr>
                <a:solidFill>
                  <a:srgbClr val="888888"/>
                </a:solidFill>
              </a:defRPr>
            </a:lvl2pPr>
            <a:lvl3pPr lvl="2" algn="ctr">
              <a:spcBef>
                <a:spcPts val="600"/>
              </a:spcBef>
              <a:spcAft>
                <a:spcPts val="0"/>
              </a:spcAft>
              <a:buSzPts val="1350"/>
              <a:buNone/>
              <a:defRPr>
                <a:solidFill>
                  <a:srgbClr val="888888"/>
                </a:solidFill>
              </a:defRPr>
            </a:lvl3pPr>
            <a:lvl4pPr lvl="3" algn="ctr">
              <a:spcBef>
                <a:spcPts val="600"/>
              </a:spcBef>
              <a:spcAft>
                <a:spcPts val="0"/>
              </a:spcAft>
              <a:buSzPts val="1350"/>
              <a:buNone/>
              <a:defRPr>
                <a:solidFill>
                  <a:srgbClr val="888888"/>
                </a:solidFill>
              </a:defRPr>
            </a:lvl4pPr>
            <a:lvl5pPr lvl="4" algn="ctr">
              <a:spcBef>
                <a:spcPts val="600"/>
              </a:spcBef>
              <a:spcAft>
                <a:spcPts val="0"/>
              </a:spcAft>
              <a:buSzPts val="1350"/>
              <a:buNone/>
              <a:defRPr>
                <a:solidFill>
                  <a:srgbClr val="888888"/>
                </a:solidFill>
              </a:defRPr>
            </a:lvl5pPr>
            <a:lvl6pPr lvl="5" algn="ctr">
              <a:spcBef>
                <a:spcPts val="400"/>
              </a:spcBef>
              <a:spcAft>
                <a:spcPts val="0"/>
              </a:spcAft>
              <a:buClr>
                <a:srgbClr val="888888"/>
              </a:buClr>
              <a:buSzPts val="2000"/>
              <a:buNone/>
              <a:defRPr>
                <a:solidFill>
                  <a:srgbClr val="888888"/>
                </a:solidFill>
              </a:defRPr>
            </a:lvl6pPr>
            <a:lvl7pPr lvl="6" algn="ctr">
              <a:spcBef>
                <a:spcPts val="400"/>
              </a:spcBef>
              <a:spcAft>
                <a:spcPts val="0"/>
              </a:spcAft>
              <a:buClr>
                <a:srgbClr val="888888"/>
              </a:buClr>
              <a:buSzPts val="2000"/>
              <a:buNone/>
              <a:defRPr>
                <a:solidFill>
                  <a:srgbClr val="888888"/>
                </a:solidFill>
              </a:defRPr>
            </a:lvl7pPr>
            <a:lvl8pPr lvl="7" algn="ctr">
              <a:spcBef>
                <a:spcPts val="400"/>
              </a:spcBef>
              <a:spcAft>
                <a:spcPts val="0"/>
              </a:spcAft>
              <a:buClr>
                <a:srgbClr val="888888"/>
              </a:buClr>
              <a:buSzPts val="2000"/>
              <a:buNone/>
              <a:defRPr>
                <a:solidFill>
                  <a:srgbClr val="888888"/>
                </a:solidFill>
              </a:defRPr>
            </a:lvl8pPr>
            <a:lvl9pPr lvl="8" algn="ctr">
              <a:spcBef>
                <a:spcPts val="400"/>
              </a:spcBef>
              <a:spcAft>
                <a:spcPts val="0"/>
              </a:spcAft>
              <a:buClr>
                <a:srgbClr val="888888"/>
              </a:buClr>
              <a:buSzPts val="2000"/>
              <a:buNone/>
              <a:defRPr>
                <a:solidFill>
                  <a:srgbClr val="888888"/>
                </a:solidFill>
              </a:defRPr>
            </a:lvl9pPr>
          </a:lstStyle>
          <a:p>
            <a:endParaRPr/>
          </a:p>
        </p:txBody>
      </p:sp>
      <p:sp>
        <p:nvSpPr>
          <p:cNvPr id="93" name="Google Shape;93;p14"/>
          <p:cNvSpPr txBox="1">
            <a:spLocks noGrp="1"/>
          </p:cNvSpPr>
          <p:nvPr>
            <p:ph type="dt" idx="10"/>
          </p:nvPr>
        </p:nvSpPr>
        <p:spPr>
          <a:xfrm>
            <a:off x="5018087" y="8656637"/>
            <a:ext cx="1600200" cy="487362"/>
          </a:xfrm>
          <a:prstGeom prst="rect">
            <a:avLst/>
          </a:prstGeom>
          <a:noFill/>
          <a:ln>
            <a:noFill/>
          </a:ln>
        </p:spPr>
        <p:txBody>
          <a:bodyPr spcFirstLastPara="1" wrap="square" lIns="91425" tIns="45700" rIns="91425" bIns="45700" anchor="ctr" anchorCtr="0">
            <a:noAutofit/>
          </a:bodyPr>
          <a:lstStyle>
            <a:lvl1pPr lvl="0" algn="r">
              <a:lnSpc>
                <a:spcPct val="100000"/>
              </a:lnSpc>
              <a:spcBef>
                <a:spcPts val="0"/>
              </a:spcBef>
              <a:spcAft>
                <a:spcPts val="0"/>
              </a:spcAft>
              <a:buSzPts val="1400"/>
              <a:buNone/>
              <a:defRPr sz="1100" b="1">
                <a:solidFill>
                  <a:srgbClr val="A6A6A6"/>
                </a:solidFill>
                <a:latin typeface="Calibri"/>
                <a:ea typeface="Calibri"/>
                <a:cs typeface="Calibri"/>
                <a:sym typeface="Calibri"/>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
        <p:nvSpPr>
          <p:cNvPr id="94" name="Google Shape;94;p14"/>
          <p:cNvSpPr txBox="1">
            <a:spLocks noGrp="1"/>
          </p:cNvSpPr>
          <p:nvPr>
            <p:ph type="sldNum" idx="12"/>
          </p:nvPr>
        </p:nvSpPr>
        <p:spPr>
          <a:xfrm>
            <a:off x="3228975" y="8656637"/>
            <a:ext cx="400050" cy="487362"/>
          </a:xfrm>
          <a:prstGeom prst="rect">
            <a:avLst/>
          </a:prstGeom>
          <a:noFill/>
          <a:ln>
            <a:noFill/>
          </a:ln>
        </p:spPr>
        <p:txBody>
          <a:bodyPr spcFirstLastPara="1" wrap="square" lIns="91425" tIns="45700" rIns="91425" bIns="45700" anchor="ctr" anchorCtr="0">
            <a:noAutofit/>
          </a:bodyPr>
          <a:lstStyle>
            <a:lvl1pPr marL="0" marR="0" lvl="0" indent="0" algn="ctr">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1pPr>
            <a:lvl2pPr marL="0" marR="0" lvl="1" indent="0" algn="ctr">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2pPr>
            <a:lvl3pPr marL="0" marR="0" lvl="2" indent="0" algn="ctr">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3pPr>
            <a:lvl4pPr marL="0" marR="0" lvl="3" indent="0" algn="ctr">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4pPr>
            <a:lvl5pPr marL="0" marR="0" lvl="4" indent="0" algn="ctr">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5pPr>
            <a:lvl6pPr marL="0" marR="0" lvl="5" indent="0" algn="ctr">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6pPr>
            <a:lvl7pPr marL="0" marR="0" lvl="6" indent="0" algn="ctr">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7pPr>
            <a:lvl8pPr marL="0" marR="0" lvl="7" indent="0" algn="ctr">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8pPr>
            <a:lvl9pPr marL="0" marR="0" lvl="8" indent="0" algn="ctr">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a:p>
        </p:txBody>
      </p:sp>
      <p:sp>
        <p:nvSpPr>
          <p:cNvPr id="95" name="Google Shape;95;p14"/>
          <p:cNvSpPr txBox="1">
            <a:spLocks noGrp="1"/>
          </p:cNvSpPr>
          <p:nvPr>
            <p:ph type="ftr" idx="11"/>
          </p:nvPr>
        </p:nvSpPr>
        <p:spPr>
          <a:xfrm>
            <a:off x="238125" y="8656637"/>
            <a:ext cx="2562225" cy="487362"/>
          </a:xfrm>
          <a:prstGeom prst="rect">
            <a:avLst/>
          </a:prstGeom>
          <a:noFill/>
          <a:ln>
            <a:noFill/>
          </a:ln>
        </p:spPr>
        <p:txBody>
          <a:bodyPr spcFirstLastPara="1" wrap="square" lIns="91425" tIns="45700" rIns="91425" bIns="45700" anchor="ctr" anchorCtr="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jpg"/></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8.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theme" Target="../theme/theme3.xml"/><Relationship Id="rId1" Type="http://schemas.openxmlformats.org/officeDocument/2006/relationships/slideLayout" Target="../slideLayouts/slideLayout9.xml"/><Relationship Id="rId4" Type="http://schemas.openxmlformats.org/officeDocument/2006/relationships/image" Target="../media/image3.jpg"/></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theme" Target="../theme/theme4.xml"/><Relationship Id="rId1" Type="http://schemas.openxmlformats.org/officeDocument/2006/relationships/slideLayout" Target="../slideLayouts/slideLayout10.xml"/></Relationships>
</file>

<file path=ppt/slideMasters/_rels/slideMaster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theme" Target="../theme/theme5.xml"/><Relationship Id="rId1" Type="http://schemas.openxmlformats.org/officeDocument/2006/relationships/slideLayout" Target="../slideLayouts/slideLayout11.xml"/></Relationships>
</file>

<file path=ppt/slideMasters/_rels/slideMaster6.xml.rels><?xml version="1.0" encoding="UTF-8" standalone="yes"?>
<Relationships xmlns="http://schemas.openxmlformats.org/package/2006/relationships"><Relationship Id="rId2" Type="http://schemas.openxmlformats.org/officeDocument/2006/relationships/theme" Target="../theme/theme6.xml"/><Relationship Id="rId1" Type="http://schemas.openxmlformats.org/officeDocument/2006/relationships/slideLayout" Target="../slideLayouts/slideLayout12.xml"/></Relationships>
</file>

<file path=ppt/slideMasters/_rels/slideMaster7.xml.rels><?xml version="1.0" encoding="UTF-8" standalone="yes"?>
<Relationships xmlns="http://schemas.openxmlformats.org/package/2006/relationships"><Relationship Id="rId2" Type="http://schemas.openxmlformats.org/officeDocument/2006/relationships/theme" Target="../theme/theme7.xml"/><Relationship Id="rId1" Type="http://schemas.openxmlformats.org/officeDocument/2006/relationships/slideLayout" Target="../slideLayouts/slideLayout13.xml"/></Relationships>
</file>

<file path=ppt/slideMasters/_rels/slideMaster8.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theme" Target="../theme/theme8.xml"/><Relationship Id="rId1"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pic>
        <p:nvPicPr>
          <p:cNvPr id="10" name="Google Shape;10;p3" descr="RunningTop-R.jpg"/>
          <p:cNvPicPr preferRelativeResize="0"/>
          <p:nvPr/>
        </p:nvPicPr>
        <p:blipFill rotWithShape="1">
          <a:blip r:embed="rId9">
            <a:alphaModFix/>
          </a:blip>
          <a:srcRect/>
          <a:stretch/>
        </p:blipFill>
        <p:spPr>
          <a:xfrm>
            <a:off x="342900" y="609600"/>
            <a:ext cx="6172200" cy="1843087"/>
          </a:xfrm>
          <a:prstGeom prst="rect">
            <a:avLst/>
          </a:prstGeom>
          <a:noFill/>
          <a:ln>
            <a:noFill/>
          </a:ln>
        </p:spPr>
      </p:pic>
      <p:sp>
        <p:nvSpPr>
          <p:cNvPr id="11" name="Google Shape;11;p3"/>
          <p:cNvSpPr txBox="1">
            <a:spLocks noGrp="1"/>
          </p:cNvSpPr>
          <p:nvPr>
            <p:ph type="title"/>
          </p:nvPr>
        </p:nvSpPr>
        <p:spPr>
          <a:xfrm>
            <a:off x="493712" y="608012"/>
            <a:ext cx="5868987" cy="1765300"/>
          </a:xfrm>
          <a:prstGeom prst="rect">
            <a:avLst/>
          </a:prstGeom>
          <a:noFill/>
          <a:ln>
            <a:noFill/>
          </a:ln>
        </p:spPr>
        <p:txBody>
          <a:bodyPr spcFirstLastPara="1" wrap="square" lIns="91425" tIns="0" rIns="91425" bIns="0" anchor="b" anchorCtr="0">
            <a:noAutofit/>
          </a:bodyPr>
          <a:lstStyle>
            <a:lvl1pPr marR="0" lvl="0"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1pPr>
            <a:lvl2pPr marR="0" lvl="1"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2pPr>
            <a:lvl3pPr marR="0" lvl="2"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3pPr>
            <a:lvl4pPr marR="0" lvl="3"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4pPr>
            <a:lvl5pPr marR="0" lvl="4"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5pPr>
            <a:lvl6pPr marR="0" lvl="5"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6pPr>
            <a:lvl7pPr marR="0" lvl="6"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7pPr>
            <a:lvl8pPr marR="0" lvl="7"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8pPr>
            <a:lvl9pPr marR="0" lvl="8"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9pPr>
          </a:lstStyle>
          <a:p>
            <a:endParaRPr/>
          </a:p>
        </p:txBody>
      </p:sp>
      <p:sp>
        <p:nvSpPr>
          <p:cNvPr id="12" name="Google Shape;12;p3"/>
          <p:cNvSpPr txBox="1">
            <a:spLocks noGrp="1"/>
          </p:cNvSpPr>
          <p:nvPr>
            <p:ph type="body" idx="1"/>
          </p:nvPr>
        </p:nvSpPr>
        <p:spPr>
          <a:xfrm>
            <a:off x="1714500" y="3048000"/>
            <a:ext cx="4648200" cy="5119687"/>
          </a:xfrm>
          <a:prstGeom prst="rect">
            <a:avLst/>
          </a:prstGeom>
          <a:noFill/>
          <a:ln>
            <a:noFill/>
          </a:ln>
        </p:spPr>
        <p:txBody>
          <a:bodyPr spcFirstLastPara="1" wrap="square" lIns="91425" tIns="45700" rIns="91425" bIns="45700" anchor="t" anchorCtr="0">
            <a:noAutofit/>
          </a:bodyPr>
          <a:lstStyle>
            <a:lvl1pPr marL="457200" marR="0" lvl="0" indent="-323850" algn="l" rtl="0">
              <a:spcBef>
                <a:spcPts val="1800"/>
              </a:spcBef>
              <a:spcAft>
                <a:spcPts val="0"/>
              </a:spcAft>
              <a:buClr>
                <a:schemeClr val="accent1"/>
              </a:buClr>
              <a:buSzPts val="1500"/>
              <a:buFont typeface="Noto Sans Symbols"/>
              <a:buChar char="■"/>
              <a:defRPr sz="2000" b="0" i="0" u="none" strike="noStrike" cap="none">
                <a:solidFill>
                  <a:srgbClr val="262626"/>
                </a:solidFill>
                <a:latin typeface="Lustria"/>
                <a:ea typeface="Lustria"/>
                <a:cs typeface="Lustria"/>
                <a:sym typeface="Lustria"/>
              </a:defRPr>
            </a:lvl1pPr>
            <a:lvl2pPr marL="914400" marR="0" lvl="1"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2pPr>
            <a:lvl3pPr marL="1371600" marR="0" lvl="2"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3pPr>
            <a:lvl4pPr marL="1828800" marR="0" lvl="3"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4pPr>
            <a:lvl5pPr marL="2286000" marR="0" lvl="4"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9pPr>
          </a:lstStyle>
          <a:p>
            <a:endParaRPr/>
          </a:p>
        </p:txBody>
      </p:sp>
      <p:sp>
        <p:nvSpPr>
          <p:cNvPr id="13" name="Google Shape;13;p3"/>
          <p:cNvSpPr txBox="1">
            <a:spLocks noGrp="1"/>
          </p:cNvSpPr>
          <p:nvPr>
            <p:ph type="dt" idx="10"/>
          </p:nvPr>
        </p:nvSpPr>
        <p:spPr>
          <a:xfrm>
            <a:off x="5018087" y="8656637"/>
            <a:ext cx="1600200" cy="487362"/>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SzPts val="1400"/>
              <a:buNone/>
              <a:defRPr sz="1100" b="1" i="0" u="none" strike="noStrike" cap="none">
                <a:solidFill>
                  <a:srgbClr val="A6A6A6"/>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4" name="Google Shape;14;p3"/>
          <p:cNvSpPr txBox="1">
            <a:spLocks noGrp="1"/>
          </p:cNvSpPr>
          <p:nvPr>
            <p:ph type="ftr" idx="11"/>
          </p:nvPr>
        </p:nvSpPr>
        <p:spPr>
          <a:xfrm>
            <a:off x="238125" y="8656637"/>
            <a:ext cx="2562225" cy="487362"/>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 name="Google Shape;15;p3"/>
          <p:cNvSpPr txBox="1">
            <a:spLocks noGrp="1"/>
          </p:cNvSpPr>
          <p:nvPr>
            <p:ph type="sldNum" idx="12"/>
          </p:nvPr>
        </p:nvSpPr>
        <p:spPr>
          <a:xfrm>
            <a:off x="284162" y="8199437"/>
            <a:ext cx="400050" cy="487362"/>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chemeClr val="accent1"/>
              </a:buClr>
              <a:buSzPts val="1800"/>
              <a:buFont typeface="Calibri"/>
              <a:buNone/>
              <a:defRPr sz="1800" b="0" i="0" u="none" strike="noStrike" cap="none">
                <a:solidFill>
                  <a:schemeClr val="accent1"/>
                </a:solidFill>
                <a:latin typeface="Calibri"/>
                <a:ea typeface="Calibri"/>
                <a:cs typeface="Calibri"/>
                <a:sym typeface="Calibri"/>
              </a:defRPr>
            </a:lvl1pPr>
            <a:lvl2pPr marL="0" marR="0" lvl="1" indent="0" algn="l" rtl="0">
              <a:lnSpc>
                <a:spcPct val="100000"/>
              </a:lnSpc>
              <a:spcBef>
                <a:spcPts val="0"/>
              </a:spcBef>
              <a:spcAft>
                <a:spcPts val="0"/>
              </a:spcAft>
              <a:buClr>
                <a:schemeClr val="accent1"/>
              </a:buClr>
              <a:buSzPts val="1800"/>
              <a:buFont typeface="Calibri"/>
              <a:buNone/>
              <a:defRPr sz="1800" b="0" i="0" u="none" strike="noStrike" cap="none">
                <a:solidFill>
                  <a:schemeClr val="accent1"/>
                </a:solidFill>
                <a:latin typeface="Calibri"/>
                <a:ea typeface="Calibri"/>
                <a:cs typeface="Calibri"/>
                <a:sym typeface="Calibri"/>
              </a:defRPr>
            </a:lvl2pPr>
            <a:lvl3pPr marL="0" marR="0" lvl="2" indent="0" algn="l" rtl="0">
              <a:lnSpc>
                <a:spcPct val="100000"/>
              </a:lnSpc>
              <a:spcBef>
                <a:spcPts val="0"/>
              </a:spcBef>
              <a:spcAft>
                <a:spcPts val="0"/>
              </a:spcAft>
              <a:buClr>
                <a:schemeClr val="accent1"/>
              </a:buClr>
              <a:buSzPts val="1800"/>
              <a:buFont typeface="Calibri"/>
              <a:buNone/>
              <a:defRPr sz="1800" b="0" i="0" u="none" strike="noStrike" cap="none">
                <a:solidFill>
                  <a:schemeClr val="accent1"/>
                </a:solidFill>
                <a:latin typeface="Calibri"/>
                <a:ea typeface="Calibri"/>
                <a:cs typeface="Calibri"/>
                <a:sym typeface="Calibri"/>
              </a:defRPr>
            </a:lvl3pPr>
            <a:lvl4pPr marL="0" marR="0" lvl="3" indent="0" algn="l" rtl="0">
              <a:lnSpc>
                <a:spcPct val="100000"/>
              </a:lnSpc>
              <a:spcBef>
                <a:spcPts val="0"/>
              </a:spcBef>
              <a:spcAft>
                <a:spcPts val="0"/>
              </a:spcAft>
              <a:buClr>
                <a:schemeClr val="accent1"/>
              </a:buClr>
              <a:buSzPts val="1800"/>
              <a:buFont typeface="Calibri"/>
              <a:buNone/>
              <a:defRPr sz="1800" b="0" i="0" u="none" strike="noStrike" cap="none">
                <a:solidFill>
                  <a:schemeClr val="accent1"/>
                </a:solidFill>
                <a:latin typeface="Calibri"/>
                <a:ea typeface="Calibri"/>
                <a:cs typeface="Calibri"/>
                <a:sym typeface="Calibri"/>
              </a:defRPr>
            </a:lvl4pPr>
            <a:lvl5pPr marL="0" marR="0" lvl="4" indent="0" algn="l" rtl="0">
              <a:lnSpc>
                <a:spcPct val="100000"/>
              </a:lnSpc>
              <a:spcBef>
                <a:spcPts val="0"/>
              </a:spcBef>
              <a:spcAft>
                <a:spcPts val="0"/>
              </a:spcAft>
              <a:buClr>
                <a:schemeClr val="accent1"/>
              </a:buClr>
              <a:buSzPts val="1800"/>
              <a:buFont typeface="Calibri"/>
              <a:buNone/>
              <a:defRPr sz="1800" b="0" i="0" u="none" strike="noStrike" cap="none">
                <a:solidFill>
                  <a:schemeClr val="accent1"/>
                </a:solidFill>
                <a:latin typeface="Calibri"/>
                <a:ea typeface="Calibri"/>
                <a:cs typeface="Calibri"/>
                <a:sym typeface="Calibri"/>
              </a:defRPr>
            </a:lvl5pPr>
            <a:lvl6pPr marL="0" marR="0" lvl="5" indent="0" algn="l" rtl="0">
              <a:lnSpc>
                <a:spcPct val="100000"/>
              </a:lnSpc>
              <a:spcBef>
                <a:spcPts val="0"/>
              </a:spcBef>
              <a:spcAft>
                <a:spcPts val="0"/>
              </a:spcAft>
              <a:buClr>
                <a:schemeClr val="accent1"/>
              </a:buClr>
              <a:buSzPts val="1800"/>
              <a:buFont typeface="Calibri"/>
              <a:buNone/>
              <a:defRPr sz="1800" b="0" i="0" u="none" strike="noStrike" cap="none">
                <a:solidFill>
                  <a:schemeClr val="accent1"/>
                </a:solidFill>
                <a:latin typeface="Calibri"/>
                <a:ea typeface="Calibri"/>
                <a:cs typeface="Calibri"/>
                <a:sym typeface="Calibri"/>
              </a:defRPr>
            </a:lvl6pPr>
            <a:lvl7pPr marL="0" marR="0" lvl="6" indent="0" algn="l" rtl="0">
              <a:lnSpc>
                <a:spcPct val="100000"/>
              </a:lnSpc>
              <a:spcBef>
                <a:spcPts val="0"/>
              </a:spcBef>
              <a:spcAft>
                <a:spcPts val="0"/>
              </a:spcAft>
              <a:buClr>
                <a:schemeClr val="accent1"/>
              </a:buClr>
              <a:buSzPts val="1800"/>
              <a:buFont typeface="Calibri"/>
              <a:buNone/>
              <a:defRPr sz="1800" b="0" i="0" u="none" strike="noStrike" cap="none">
                <a:solidFill>
                  <a:schemeClr val="accent1"/>
                </a:solidFill>
                <a:latin typeface="Calibri"/>
                <a:ea typeface="Calibri"/>
                <a:cs typeface="Calibri"/>
                <a:sym typeface="Calibri"/>
              </a:defRPr>
            </a:lvl7pPr>
            <a:lvl8pPr marL="0" marR="0" lvl="7" indent="0" algn="l" rtl="0">
              <a:lnSpc>
                <a:spcPct val="100000"/>
              </a:lnSpc>
              <a:spcBef>
                <a:spcPts val="0"/>
              </a:spcBef>
              <a:spcAft>
                <a:spcPts val="0"/>
              </a:spcAft>
              <a:buClr>
                <a:schemeClr val="accent1"/>
              </a:buClr>
              <a:buSzPts val="1800"/>
              <a:buFont typeface="Calibri"/>
              <a:buNone/>
              <a:defRPr sz="1800" b="0" i="0" u="none" strike="noStrike" cap="none">
                <a:solidFill>
                  <a:schemeClr val="accent1"/>
                </a:solidFill>
                <a:latin typeface="Calibri"/>
                <a:ea typeface="Calibri"/>
                <a:cs typeface="Calibri"/>
                <a:sym typeface="Calibri"/>
              </a:defRPr>
            </a:lvl8pPr>
            <a:lvl9pPr marL="0" marR="0" lvl="8" indent="0" algn="l" rtl="0">
              <a:lnSpc>
                <a:spcPct val="100000"/>
              </a:lnSpc>
              <a:spcBef>
                <a:spcPts val="0"/>
              </a:spcBef>
              <a:spcAft>
                <a:spcPts val="0"/>
              </a:spcAft>
              <a:buClr>
                <a:schemeClr val="accent1"/>
              </a:buClr>
              <a:buSzPts val="1800"/>
              <a:buFont typeface="Calibri"/>
              <a:buNone/>
              <a:defRPr sz="1800" b="0" i="0" u="none" strike="noStrike" cap="none">
                <a:solidFill>
                  <a:schemeClr val="accen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
        <p:nvSpPr>
          <p:cNvPr id="16" name="Google Shape;16;p3"/>
          <p:cNvSpPr txBox="1"/>
          <p:nvPr/>
        </p:nvSpPr>
        <p:spPr>
          <a:xfrm>
            <a:off x="239712" y="427037"/>
            <a:ext cx="6378575" cy="8289925"/>
          </a:xfrm>
          <a:prstGeom prst="rect">
            <a:avLst/>
          </a:prstGeom>
          <a:noFill/>
          <a:ln w="12700" cap="flat" cmpd="sng">
            <a:solidFill>
              <a:srgbClr val="A6A6A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7" name="Google Shape;17;p3"/>
          <p:cNvSpPr txBox="1"/>
          <p:nvPr/>
        </p:nvSpPr>
        <p:spPr>
          <a:xfrm>
            <a:off x="342900" y="2455862"/>
            <a:ext cx="6172200" cy="1587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66"/>
        <p:cNvGrpSpPr/>
        <p:nvPr/>
      </p:nvGrpSpPr>
      <p:grpSpPr>
        <a:xfrm>
          <a:off x="0" y="0"/>
          <a:ext cx="0" cy="0"/>
          <a:chOff x="0" y="0"/>
          <a:chExt cx="0" cy="0"/>
        </a:xfrm>
      </p:grpSpPr>
      <p:sp>
        <p:nvSpPr>
          <p:cNvPr id="67" name="Google Shape;67;p5"/>
          <p:cNvSpPr txBox="1"/>
          <p:nvPr/>
        </p:nvSpPr>
        <p:spPr>
          <a:xfrm>
            <a:off x="266700" y="755650"/>
            <a:ext cx="6297612" cy="3462337"/>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68" name="Google Shape;68;p5"/>
          <p:cNvSpPr txBox="1"/>
          <p:nvPr/>
        </p:nvSpPr>
        <p:spPr>
          <a:xfrm>
            <a:off x="239712" y="427037"/>
            <a:ext cx="6378575" cy="8289925"/>
          </a:xfrm>
          <a:prstGeom prst="rect">
            <a:avLst/>
          </a:prstGeom>
          <a:noFill/>
          <a:ln w="12700" cap="flat" cmpd="sng">
            <a:solidFill>
              <a:srgbClr val="A6A6A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69" name="Google Shape;69;p5"/>
          <p:cNvSpPr txBox="1"/>
          <p:nvPr/>
        </p:nvSpPr>
        <p:spPr>
          <a:xfrm>
            <a:off x="342900" y="609600"/>
            <a:ext cx="6172200" cy="1587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70" name="Google Shape;70;p5"/>
          <p:cNvSpPr txBox="1">
            <a:spLocks noGrp="1"/>
          </p:cNvSpPr>
          <p:nvPr>
            <p:ph type="title"/>
          </p:nvPr>
        </p:nvSpPr>
        <p:spPr>
          <a:xfrm>
            <a:off x="493712" y="608012"/>
            <a:ext cx="5868987" cy="1765300"/>
          </a:xfrm>
          <a:prstGeom prst="rect">
            <a:avLst/>
          </a:prstGeom>
          <a:noFill/>
          <a:ln>
            <a:noFill/>
          </a:ln>
        </p:spPr>
        <p:txBody>
          <a:bodyPr spcFirstLastPara="1" wrap="square" lIns="91425" tIns="0" rIns="91425" bIns="0" anchor="b" anchorCtr="0">
            <a:noAutofit/>
          </a:bodyPr>
          <a:lstStyle>
            <a:lvl1pPr marR="0" lvl="0"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1pPr>
            <a:lvl2pPr marR="0" lvl="1"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2pPr>
            <a:lvl3pPr marR="0" lvl="2"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3pPr>
            <a:lvl4pPr marR="0" lvl="3"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4pPr>
            <a:lvl5pPr marR="0" lvl="4"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5pPr>
            <a:lvl6pPr marR="0" lvl="5"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6pPr>
            <a:lvl7pPr marR="0" lvl="6"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7pPr>
            <a:lvl8pPr marR="0" lvl="7"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8pPr>
            <a:lvl9pPr marR="0" lvl="8"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9pPr>
          </a:lstStyle>
          <a:p>
            <a:endParaRPr/>
          </a:p>
        </p:txBody>
      </p:sp>
      <p:sp>
        <p:nvSpPr>
          <p:cNvPr id="71" name="Google Shape;71;p5"/>
          <p:cNvSpPr txBox="1">
            <a:spLocks noGrp="1"/>
          </p:cNvSpPr>
          <p:nvPr>
            <p:ph type="body" idx="1"/>
          </p:nvPr>
        </p:nvSpPr>
        <p:spPr>
          <a:xfrm>
            <a:off x="1714500" y="3048000"/>
            <a:ext cx="4648200" cy="5119687"/>
          </a:xfrm>
          <a:prstGeom prst="rect">
            <a:avLst/>
          </a:prstGeom>
          <a:noFill/>
          <a:ln>
            <a:noFill/>
          </a:ln>
        </p:spPr>
        <p:txBody>
          <a:bodyPr spcFirstLastPara="1" wrap="square" lIns="91425" tIns="45700" rIns="91425" bIns="45700" anchor="t" anchorCtr="0">
            <a:noAutofit/>
          </a:bodyPr>
          <a:lstStyle>
            <a:lvl1pPr marL="457200" marR="0" lvl="0" indent="-323850" algn="l" rtl="0">
              <a:spcBef>
                <a:spcPts val="1800"/>
              </a:spcBef>
              <a:spcAft>
                <a:spcPts val="0"/>
              </a:spcAft>
              <a:buClr>
                <a:schemeClr val="accent1"/>
              </a:buClr>
              <a:buSzPts val="1500"/>
              <a:buFont typeface="Noto Sans Symbols"/>
              <a:buChar char="■"/>
              <a:defRPr sz="2000" b="0" i="0" u="none" strike="noStrike" cap="none">
                <a:solidFill>
                  <a:srgbClr val="262626"/>
                </a:solidFill>
                <a:latin typeface="Lustria"/>
                <a:ea typeface="Lustria"/>
                <a:cs typeface="Lustria"/>
                <a:sym typeface="Lustria"/>
              </a:defRPr>
            </a:lvl1pPr>
            <a:lvl2pPr marL="914400" marR="0" lvl="1"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2pPr>
            <a:lvl3pPr marL="1371600" marR="0" lvl="2"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3pPr>
            <a:lvl4pPr marL="1828800" marR="0" lvl="3"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4pPr>
            <a:lvl5pPr marL="2286000" marR="0" lvl="4"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9pPr>
          </a:lstStyle>
          <a:p>
            <a:endParaRPr/>
          </a:p>
        </p:txBody>
      </p:sp>
      <p:sp>
        <p:nvSpPr>
          <p:cNvPr id="72" name="Google Shape;72;p5"/>
          <p:cNvSpPr txBox="1">
            <a:spLocks noGrp="1"/>
          </p:cNvSpPr>
          <p:nvPr>
            <p:ph type="dt" idx="10"/>
          </p:nvPr>
        </p:nvSpPr>
        <p:spPr>
          <a:xfrm>
            <a:off x="5018087" y="8656637"/>
            <a:ext cx="1600200" cy="487362"/>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SzPts val="1400"/>
              <a:buNone/>
              <a:defRPr sz="1100" b="1" i="0" u="none">
                <a:solidFill>
                  <a:srgbClr val="A6A6A6"/>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3" name="Google Shape;73;p5"/>
          <p:cNvSpPr txBox="1">
            <a:spLocks noGrp="1"/>
          </p:cNvSpPr>
          <p:nvPr>
            <p:ph type="ftr" idx="11"/>
          </p:nvPr>
        </p:nvSpPr>
        <p:spPr>
          <a:xfrm>
            <a:off x="238125" y="8656637"/>
            <a:ext cx="2562225" cy="487362"/>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4" name="Google Shape;74;p5"/>
          <p:cNvSpPr txBox="1">
            <a:spLocks noGrp="1"/>
          </p:cNvSpPr>
          <p:nvPr>
            <p:ph type="sldNum" idx="12"/>
          </p:nvPr>
        </p:nvSpPr>
        <p:spPr>
          <a:xfrm>
            <a:off x="284162" y="8199437"/>
            <a:ext cx="400050" cy="487362"/>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1pPr>
            <a:lvl2pPr marL="0" marR="0" lvl="1"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2pPr>
            <a:lvl3pPr marL="0" marR="0" lvl="2"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3pPr>
            <a:lvl4pPr marL="0" marR="0" lvl="3"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4pPr>
            <a:lvl5pPr marL="0" marR="0" lvl="4"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5pPr>
            <a:lvl6pPr marL="0" marR="0" lvl="5"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6pPr>
            <a:lvl7pPr marL="0" marR="0" lvl="6"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7pPr>
            <a:lvl8pPr marL="0" marR="0" lvl="7"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8pPr>
            <a:lvl9pPr marL="0" marR="0" lvl="8"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57"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p:nvPr/>
        </p:nvSpPr>
        <p:spPr>
          <a:xfrm>
            <a:off x="255587" y="1238250"/>
            <a:ext cx="6324600" cy="2362200"/>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81" name="Google Shape;81;p13"/>
          <p:cNvSpPr txBox="1"/>
          <p:nvPr/>
        </p:nvSpPr>
        <p:spPr>
          <a:xfrm>
            <a:off x="239712" y="427037"/>
            <a:ext cx="6378575" cy="8289925"/>
          </a:xfrm>
          <a:prstGeom prst="rect">
            <a:avLst/>
          </a:prstGeom>
          <a:noFill/>
          <a:ln w="12700" cap="flat" cmpd="sng">
            <a:solidFill>
              <a:srgbClr val="A6A6A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82" name="Google Shape;82;p13"/>
          <p:cNvSpPr txBox="1"/>
          <p:nvPr/>
        </p:nvSpPr>
        <p:spPr>
          <a:xfrm>
            <a:off x="342900" y="1090612"/>
            <a:ext cx="6172200" cy="155575"/>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pic>
        <p:nvPicPr>
          <p:cNvPr id="83" name="Google Shape;83;p13" descr="TitleSlideTop.jpg"/>
          <p:cNvPicPr preferRelativeResize="0"/>
          <p:nvPr/>
        </p:nvPicPr>
        <p:blipFill rotWithShape="1">
          <a:blip r:embed="rId3">
            <a:alphaModFix/>
          </a:blip>
          <a:srcRect/>
          <a:stretch/>
        </p:blipFill>
        <p:spPr>
          <a:xfrm>
            <a:off x="342900" y="609600"/>
            <a:ext cx="6172200" cy="476250"/>
          </a:xfrm>
          <a:prstGeom prst="rect">
            <a:avLst/>
          </a:prstGeom>
          <a:noFill/>
          <a:ln>
            <a:noFill/>
          </a:ln>
        </p:spPr>
      </p:pic>
      <p:pic>
        <p:nvPicPr>
          <p:cNvPr id="84" name="Google Shape;84;p13" descr="TitleSlideBottom.jpg"/>
          <p:cNvPicPr preferRelativeResize="0"/>
          <p:nvPr/>
        </p:nvPicPr>
        <p:blipFill rotWithShape="1">
          <a:blip r:embed="rId4">
            <a:alphaModFix/>
          </a:blip>
          <a:srcRect/>
          <a:stretch/>
        </p:blipFill>
        <p:spPr>
          <a:xfrm>
            <a:off x="342900" y="3600450"/>
            <a:ext cx="6172200" cy="4933950"/>
          </a:xfrm>
          <a:prstGeom prst="rect">
            <a:avLst/>
          </a:prstGeom>
          <a:noFill/>
          <a:ln>
            <a:noFill/>
          </a:ln>
        </p:spPr>
      </p:pic>
      <p:sp>
        <p:nvSpPr>
          <p:cNvPr id="85" name="Google Shape;85;p13"/>
          <p:cNvSpPr txBox="1">
            <a:spLocks noGrp="1"/>
          </p:cNvSpPr>
          <p:nvPr>
            <p:ph type="title"/>
          </p:nvPr>
        </p:nvSpPr>
        <p:spPr>
          <a:xfrm>
            <a:off x="493712" y="608012"/>
            <a:ext cx="5868987" cy="1765300"/>
          </a:xfrm>
          <a:prstGeom prst="rect">
            <a:avLst/>
          </a:prstGeom>
          <a:noFill/>
          <a:ln>
            <a:noFill/>
          </a:ln>
        </p:spPr>
        <p:txBody>
          <a:bodyPr spcFirstLastPara="1" wrap="square" lIns="91425" tIns="0" rIns="91425" bIns="0" anchor="b" anchorCtr="0">
            <a:noAutofit/>
          </a:bodyPr>
          <a:lstStyle>
            <a:lvl1pPr marR="0" lvl="0"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1pPr>
            <a:lvl2pPr marR="0" lvl="1"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2pPr>
            <a:lvl3pPr marR="0" lvl="2"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3pPr>
            <a:lvl4pPr marR="0" lvl="3"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4pPr>
            <a:lvl5pPr marR="0" lvl="4"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5pPr>
            <a:lvl6pPr marR="0" lvl="5"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6pPr>
            <a:lvl7pPr marR="0" lvl="6"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7pPr>
            <a:lvl8pPr marR="0" lvl="7"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8pPr>
            <a:lvl9pPr marR="0" lvl="8"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9pPr>
          </a:lstStyle>
          <a:p>
            <a:endParaRPr/>
          </a:p>
        </p:txBody>
      </p:sp>
      <p:sp>
        <p:nvSpPr>
          <p:cNvPr id="86" name="Google Shape;86;p13"/>
          <p:cNvSpPr txBox="1">
            <a:spLocks noGrp="1"/>
          </p:cNvSpPr>
          <p:nvPr>
            <p:ph type="body" idx="1"/>
          </p:nvPr>
        </p:nvSpPr>
        <p:spPr>
          <a:xfrm>
            <a:off x="1714500" y="3048000"/>
            <a:ext cx="4648200" cy="5119687"/>
          </a:xfrm>
          <a:prstGeom prst="rect">
            <a:avLst/>
          </a:prstGeom>
          <a:noFill/>
          <a:ln>
            <a:noFill/>
          </a:ln>
        </p:spPr>
        <p:txBody>
          <a:bodyPr spcFirstLastPara="1" wrap="square" lIns="91425" tIns="45700" rIns="91425" bIns="45700" anchor="t" anchorCtr="0">
            <a:noAutofit/>
          </a:bodyPr>
          <a:lstStyle>
            <a:lvl1pPr marL="457200" marR="0" lvl="0" indent="-323850" algn="l" rtl="0">
              <a:spcBef>
                <a:spcPts val="1800"/>
              </a:spcBef>
              <a:spcAft>
                <a:spcPts val="0"/>
              </a:spcAft>
              <a:buClr>
                <a:schemeClr val="accent1"/>
              </a:buClr>
              <a:buSzPts val="1500"/>
              <a:buFont typeface="Noto Sans Symbols"/>
              <a:buChar char="■"/>
              <a:defRPr sz="2000" b="0" i="0" u="none" strike="noStrike" cap="none">
                <a:solidFill>
                  <a:srgbClr val="262626"/>
                </a:solidFill>
                <a:latin typeface="Lustria"/>
                <a:ea typeface="Lustria"/>
                <a:cs typeface="Lustria"/>
                <a:sym typeface="Lustria"/>
              </a:defRPr>
            </a:lvl1pPr>
            <a:lvl2pPr marL="914400" marR="0" lvl="1"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2pPr>
            <a:lvl3pPr marL="1371600" marR="0" lvl="2"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3pPr>
            <a:lvl4pPr marL="1828800" marR="0" lvl="3"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4pPr>
            <a:lvl5pPr marL="2286000" marR="0" lvl="4"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9pPr>
          </a:lstStyle>
          <a:p>
            <a:endParaRPr/>
          </a:p>
        </p:txBody>
      </p:sp>
      <p:sp>
        <p:nvSpPr>
          <p:cNvPr id="87" name="Google Shape;87;p13"/>
          <p:cNvSpPr txBox="1">
            <a:spLocks noGrp="1"/>
          </p:cNvSpPr>
          <p:nvPr>
            <p:ph type="dt" idx="10"/>
          </p:nvPr>
        </p:nvSpPr>
        <p:spPr>
          <a:xfrm>
            <a:off x="5018087" y="8656637"/>
            <a:ext cx="1600200" cy="487362"/>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SzPts val="1400"/>
              <a:buNone/>
              <a:defRPr sz="1100" b="1" i="0" u="none">
                <a:solidFill>
                  <a:srgbClr val="A6A6A6"/>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8" name="Google Shape;88;p13"/>
          <p:cNvSpPr txBox="1">
            <a:spLocks noGrp="1"/>
          </p:cNvSpPr>
          <p:nvPr>
            <p:ph type="sldNum" idx="12"/>
          </p:nvPr>
        </p:nvSpPr>
        <p:spPr>
          <a:xfrm>
            <a:off x="3228975" y="8656637"/>
            <a:ext cx="400050" cy="487362"/>
          </a:xfrm>
          <a:prstGeom prst="rect">
            <a:avLst/>
          </a:prstGeom>
          <a:noFill/>
          <a:ln>
            <a:noFill/>
          </a:ln>
        </p:spPr>
        <p:txBody>
          <a:bodyPr spcFirstLastPara="1" wrap="square" lIns="91425" tIns="45700" rIns="91425" bIns="45700" anchor="ctr" anchorCtr="0">
            <a:noAutofit/>
          </a:bodyPr>
          <a:lstStyle>
            <a:lvl1pPr marL="0" marR="0" lvl="0" indent="0" algn="ctr" rtl="0">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1pPr>
            <a:lvl2pPr marL="0" marR="0" lvl="1" indent="0" algn="ctr" rtl="0">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2pPr>
            <a:lvl3pPr marL="0" marR="0" lvl="2" indent="0" algn="ctr" rtl="0">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3pPr>
            <a:lvl4pPr marL="0" marR="0" lvl="3" indent="0" algn="ctr" rtl="0">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4pPr>
            <a:lvl5pPr marL="0" marR="0" lvl="4" indent="0" algn="ctr" rtl="0">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5pPr>
            <a:lvl6pPr marL="0" marR="0" lvl="5" indent="0" algn="ctr" rtl="0">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6pPr>
            <a:lvl7pPr marL="0" marR="0" lvl="6" indent="0" algn="ctr" rtl="0">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7pPr>
            <a:lvl8pPr marL="0" marR="0" lvl="7" indent="0" algn="ctr" rtl="0">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8pPr>
            <a:lvl9pPr marL="0" marR="0" lvl="8" indent="0" algn="ctr" rtl="0">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sz="1400" b="0">
              <a:solidFill>
                <a:srgbClr val="000000"/>
              </a:solidFill>
              <a:latin typeface="Arial"/>
              <a:ea typeface="Arial"/>
              <a:cs typeface="Arial"/>
              <a:sym typeface="Arial"/>
            </a:endParaRPr>
          </a:p>
        </p:txBody>
      </p:sp>
      <p:sp>
        <p:nvSpPr>
          <p:cNvPr id="89" name="Google Shape;89;p13"/>
          <p:cNvSpPr txBox="1">
            <a:spLocks noGrp="1"/>
          </p:cNvSpPr>
          <p:nvPr>
            <p:ph type="ftr" idx="11"/>
          </p:nvPr>
        </p:nvSpPr>
        <p:spPr>
          <a:xfrm>
            <a:off x="238125" y="8656637"/>
            <a:ext cx="2562225" cy="487362"/>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sldLayoutIdLst>
    <p:sldLayoutId id="214748365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6"/>
        <p:cNvGrpSpPr/>
        <p:nvPr/>
      </p:nvGrpSpPr>
      <p:grpSpPr>
        <a:xfrm>
          <a:off x="0" y="0"/>
          <a:ext cx="0" cy="0"/>
          <a:chOff x="0" y="0"/>
          <a:chExt cx="0" cy="0"/>
        </a:xfrm>
      </p:grpSpPr>
      <p:sp>
        <p:nvSpPr>
          <p:cNvPr id="97" name="Google Shape;97;p15"/>
          <p:cNvSpPr txBox="1"/>
          <p:nvPr/>
        </p:nvSpPr>
        <p:spPr>
          <a:xfrm>
            <a:off x="246062" y="484187"/>
            <a:ext cx="6329362" cy="3357562"/>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pic>
        <p:nvPicPr>
          <p:cNvPr id="98" name="Google Shape;98;p15" descr="SectionHeaderLeft.jpg"/>
          <p:cNvPicPr preferRelativeResize="0"/>
          <p:nvPr/>
        </p:nvPicPr>
        <p:blipFill rotWithShape="1">
          <a:blip r:embed="rId3">
            <a:alphaModFix/>
          </a:blip>
          <a:srcRect/>
          <a:stretch/>
        </p:blipFill>
        <p:spPr>
          <a:xfrm>
            <a:off x="352425" y="609600"/>
            <a:ext cx="1663700" cy="7924800"/>
          </a:xfrm>
          <a:prstGeom prst="rect">
            <a:avLst/>
          </a:prstGeom>
          <a:noFill/>
          <a:ln>
            <a:noFill/>
          </a:ln>
        </p:spPr>
      </p:pic>
      <p:sp>
        <p:nvSpPr>
          <p:cNvPr id="99" name="Google Shape;99;p15"/>
          <p:cNvSpPr txBox="1"/>
          <p:nvPr/>
        </p:nvSpPr>
        <p:spPr>
          <a:xfrm>
            <a:off x="239712" y="427037"/>
            <a:ext cx="6378575" cy="8289925"/>
          </a:xfrm>
          <a:prstGeom prst="rect">
            <a:avLst/>
          </a:prstGeom>
          <a:noFill/>
          <a:ln w="12700" cap="flat" cmpd="sng">
            <a:solidFill>
              <a:srgbClr val="A6A6A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00" name="Google Shape;100;p15"/>
          <p:cNvSpPr txBox="1"/>
          <p:nvPr/>
        </p:nvSpPr>
        <p:spPr>
          <a:xfrm rot="5400000">
            <a:off x="-1900237" y="4527550"/>
            <a:ext cx="7924800" cy="889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01" name="Google Shape;101;p15"/>
          <p:cNvSpPr txBox="1">
            <a:spLocks noGrp="1"/>
          </p:cNvSpPr>
          <p:nvPr>
            <p:ph type="title"/>
          </p:nvPr>
        </p:nvSpPr>
        <p:spPr>
          <a:xfrm>
            <a:off x="493712" y="608012"/>
            <a:ext cx="5868987" cy="1765300"/>
          </a:xfrm>
          <a:prstGeom prst="rect">
            <a:avLst/>
          </a:prstGeom>
          <a:noFill/>
          <a:ln>
            <a:noFill/>
          </a:ln>
        </p:spPr>
        <p:txBody>
          <a:bodyPr spcFirstLastPara="1" wrap="square" lIns="91425" tIns="0" rIns="91425" bIns="0" anchor="b" anchorCtr="0">
            <a:noAutofit/>
          </a:bodyPr>
          <a:lstStyle>
            <a:lvl1pPr marR="0" lvl="0"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1pPr>
            <a:lvl2pPr marR="0" lvl="1"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2pPr>
            <a:lvl3pPr marR="0" lvl="2"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3pPr>
            <a:lvl4pPr marR="0" lvl="3"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4pPr>
            <a:lvl5pPr marR="0" lvl="4"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5pPr>
            <a:lvl6pPr marR="0" lvl="5"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6pPr>
            <a:lvl7pPr marR="0" lvl="6"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7pPr>
            <a:lvl8pPr marR="0" lvl="7"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8pPr>
            <a:lvl9pPr marR="0" lvl="8"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9pPr>
          </a:lstStyle>
          <a:p>
            <a:endParaRPr/>
          </a:p>
        </p:txBody>
      </p:sp>
      <p:sp>
        <p:nvSpPr>
          <p:cNvPr id="102" name="Google Shape;102;p15"/>
          <p:cNvSpPr txBox="1">
            <a:spLocks noGrp="1"/>
          </p:cNvSpPr>
          <p:nvPr>
            <p:ph type="body" idx="1"/>
          </p:nvPr>
        </p:nvSpPr>
        <p:spPr>
          <a:xfrm>
            <a:off x="1714500" y="3048000"/>
            <a:ext cx="4648200" cy="5119687"/>
          </a:xfrm>
          <a:prstGeom prst="rect">
            <a:avLst/>
          </a:prstGeom>
          <a:noFill/>
          <a:ln>
            <a:noFill/>
          </a:ln>
        </p:spPr>
        <p:txBody>
          <a:bodyPr spcFirstLastPara="1" wrap="square" lIns="91425" tIns="45700" rIns="91425" bIns="45700" anchor="t" anchorCtr="0">
            <a:noAutofit/>
          </a:bodyPr>
          <a:lstStyle>
            <a:lvl1pPr marL="457200" marR="0" lvl="0" indent="-323850" algn="l" rtl="0">
              <a:spcBef>
                <a:spcPts val="1800"/>
              </a:spcBef>
              <a:spcAft>
                <a:spcPts val="0"/>
              </a:spcAft>
              <a:buClr>
                <a:schemeClr val="accent1"/>
              </a:buClr>
              <a:buSzPts val="1500"/>
              <a:buFont typeface="Noto Sans Symbols"/>
              <a:buChar char="■"/>
              <a:defRPr sz="2000" b="0" i="0" u="none" strike="noStrike" cap="none">
                <a:solidFill>
                  <a:srgbClr val="262626"/>
                </a:solidFill>
                <a:latin typeface="Lustria"/>
                <a:ea typeface="Lustria"/>
                <a:cs typeface="Lustria"/>
                <a:sym typeface="Lustria"/>
              </a:defRPr>
            </a:lvl1pPr>
            <a:lvl2pPr marL="914400" marR="0" lvl="1"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2pPr>
            <a:lvl3pPr marL="1371600" marR="0" lvl="2"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3pPr>
            <a:lvl4pPr marL="1828800" marR="0" lvl="3"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4pPr>
            <a:lvl5pPr marL="2286000" marR="0" lvl="4"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9pPr>
          </a:lstStyle>
          <a:p>
            <a:endParaRPr/>
          </a:p>
        </p:txBody>
      </p:sp>
      <p:sp>
        <p:nvSpPr>
          <p:cNvPr id="103" name="Google Shape;103;p15"/>
          <p:cNvSpPr txBox="1">
            <a:spLocks noGrp="1"/>
          </p:cNvSpPr>
          <p:nvPr>
            <p:ph type="dt" idx="10"/>
          </p:nvPr>
        </p:nvSpPr>
        <p:spPr>
          <a:xfrm>
            <a:off x="5018087" y="8656637"/>
            <a:ext cx="1600200" cy="487362"/>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SzPts val="1400"/>
              <a:buNone/>
              <a:defRPr sz="1100" b="1" i="0" u="none">
                <a:solidFill>
                  <a:srgbClr val="A6A6A6"/>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4" name="Google Shape;104;p15"/>
          <p:cNvSpPr txBox="1">
            <a:spLocks noGrp="1"/>
          </p:cNvSpPr>
          <p:nvPr>
            <p:ph type="ftr" idx="11"/>
          </p:nvPr>
        </p:nvSpPr>
        <p:spPr>
          <a:xfrm>
            <a:off x="238125" y="8656637"/>
            <a:ext cx="2562225" cy="487362"/>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5" name="Google Shape;105;p15"/>
          <p:cNvSpPr txBox="1">
            <a:spLocks noGrp="1"/>
          </p:cNvSpPr>
          <p:nvPr>
            <p:ph type="sldNum" idx="12"/>
          </p:nvPr>
        </p:nvSpPr>
        <p:spPr>
          <a:xfrm>
            <a:off x="3230562" y="8656637"/>
            <a:ext cx="400050" cy="487362"/>
          </a:xfrm>
          <a:prstGeom prst="rect">
            <a:avLst/>
          </a:prstGeom>
          <a:noFill/>
          <a:ln>
            <a:noFill/>
          </a:ln>
        </p:spPr>
        <p:txBody>
          <a:bodyPr spcFirstLastPara="1" wrap="square" lIns="91425" tIns="45700" rIns="91425" bIns="45700" anchor="ctr" anchorCtr="0">
            <a:noAutofit/>
          </a:bodyPr>
          <a:lstStyle>
            <a:lvl1pPr marL="0" marR="0" lvl="0" indent="0" algn="ctr" rtl="0">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1pPr>
            <a:lvl2pPr marL="0" marR="0" lvl="1" indent="0" algn="ctr" rtl="0">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2pPr>
            <a:lvl3pPr marL="0" marR="0" lvl="2" indent="0" algn="ctr" rtl="0">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3pPr>
            <a:lvl4pPr marL="0" marR="0" lvl="3" indent="0" algn="ctr" rtl="0">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4pPr>
            <a:lvl5pPr marL="0" marR="0" lvl="4" indent="0" algn="ctr" rtl="0">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5pPr>
            <a:lvl6pPr marL="0" marR="0" lvl="5" indent="0" algn="ctr" rtl="0">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6pPr>
            <a:lvl7pPr marL="0" marR="0" lvl="6" indent="0" algn="ctr" rtl="0">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7pPr>
            <a:lvl8pPr marL="0" marR="0" lvl="7" indent="0" algn="ctr" rtl="0">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8pPr>
            <a:lvl9pPr marL="0" marR="0" lvl="8" indent="0" algn="ctr" rtl="0">
              <a:lnSpc>
                <a:spcPct val="100000"/>
              </a:lnSpc>
              <a:spcBef>
                <a:spcPts val="0"/>
              </a:spcBef>
              <a:spcAft>
                <a:spcPts val="0"/>
              </a:spcAft>
              <a:buClr>
                <a:srgbClr val="A6A6A6"/>
              </a:buClr>
              <a:buSzPts val="1100"/>
              <a:buFont typeface="Calibri"/>
              <a:buNone/>
              <a:defRPr sz="1100" b="1" i="0" u="none">
                <a:solidFill>
                  <a:srgbClr val="A6A6A6"/>
                </a:solidFill>
                <a:latin typeface="Calibri"/>
                <a:ea typeface="Calibri"/>
                <a:cs typeface="Calibri"/>
                <a:sym typeface="Calibri"/>
              </a:defRPr>
            </a:lvl9pPr>
          </a:lstStyle>
          <a:p>
            <a:pPr marL="0" lvl="0" indent="0" algn="ctr" rtl="0">
              <a:spcBef>
                <a:spcPts val="0"/>
              </a:spcBef>
              <a:spcAft>
                <a:spcPts val="0"/>
              </a:spcAft>
              <a:buNone/>
            </a:pPr>
            <a:fld id="{00000000-1234-1234-1234-123412341234}" type="slidenum">
              <a:rPr lang="en-US"/>
              <a:t>‹#›</a:t>
            </a:fld>
            <a:endParaRPr sz="1400" b="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1"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2"/>
        <p:cNvGrpSpPr/>
        <p:nvPr/>
      </p:nvGrpSpPr>
      <p:grpSpPr>
        <a:xfrm>
          <a:off x="0" y="0"/>
          <a:ext cx="0" cy="0"/>
          <a:chOff x="0" y="0"/>
          <a:chExt cx="0" cy="0"/>
        </a:xfrm>
      </p:grpSpPr>
      <p:pic>
        <p:nvPicPr>
          <p:cNvPr id="113" name="Google Shape;113;p17" descr="RunningTop-R.jpg"/>
          <p:cNvPicPr preferRelativeResize="0"/>
          <p:nvPr/>
        </p:nvPicPr>
        <p:blipFill rotWithShape="1">
          <a:blip r:embed="rId3">
            <a:alphaModFix/>
          </a:blip>
          <a:srcRect/>
          <a:stretch/>
        </p:blipFill>
        <p:spPr>
          <a:xfrm>
            <a:off x="342900" y="609600"/>
            <a:ext cx="6172200" cy="1843087"/>
          </a:xfrm>
          <a:prstGeom prst="rect">
            <a:avLst/>
          </a:prstGeom>
          <a:noFill/>
          <a:ln>
            <a:noFill/>
          </a:ln>
        </p:spPr>
      </p:pic>
      <p:sp>
        <p:nvSpPr>
          <p:cNvPr id="114" name="Google Shape;114;p17"/>
          <p:cNvSpPr txBox="1"/>
          <p:nvPr/>
        </p:nvSpPr>
        <p:spPr>
          <a:xfrm>
            <a:off x="239712" y="427037"/>
            <a:ext cx="6378575" cy="8289925"/>
          </a:xfrm>
          <a:prstGeom prst="rect">
            <a:avLst/>
          </a:prstGeom>
          <a:noFill/>
          <a:ln w="12700" cap="flat" cmpd="sng">
            <a:solidFill>
              <a:srgbClr val="A6A6A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15" name="Google Shape;115;p17"/>
          <p:cNvSpPr txBox="1"/>
          <p:nvPr/>
        </p:nvSpPr>
        <p:spPr>
          <a:xfrm>
            <a:off x="342900" y="2455862"/>
            <a:ext cx="6172200" cy="1587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cxnSp>
        <p:nvCxnSpPr>
          <p:cNvPr id="116" name="Google Shape;116;p17"/>
          <p:cNvCxnSpPr/>
          <p:nvPr/>
        </p:nvCxnSpPr>
        <p:spPr>
          <a:xfrm rot="5400000">
            <a:off x="1179512" y="5978525"/>
            <a:ext cx="4500562" cy="1587"/>
          </a:xfrm>
          <a:prstGeom prst="straightConnector1">
            <a:avLst/>
          </a:prstGeom>
          <a:noFill/>
          <a:ln w="12700" cap="flat" cmpd="sng">
            <a:solidFill>
              <a:srgbClr val="A6A6A6"/>
            </a:solidFill>
            <a:prstDash val="solid"/>
            <a:miter lim="800000"/>
            <a:headEnd type="none" w="med" len="med"/>
            <a:tailEnd type="none" w="med" len="med"/>
          </a:ln>
        </p:spPr>
      </p:cxnSp>
      <p:sp>
        <p:nvSpPr>
          <p:cNvPr id="117" name="Google Shape;117;p17"/>
          <p:cNvSpPr txBox="1">
            <a:spLocks noGrp="1"/>
          </p:cNvSpPr>
          <p:nvPr>
            <p:ph type="title"/>
          </p:nvPr>
        </p:nvSpPr>
        <p:spPr>
          <a:xfrm>
            <a:off x="493712" y="608012"/>
            <a:ext cx="5868987" cy="1765300"/>
          </a:xfrm>
          <a:prstGeom prst="rect">
            <a:avLst/>
          </a:prstGeom>
          <a:noFill/>
          <a:ln>
            <a:noFill/>
          </a:ln>
        </p:spPr>
        <p:txBody>
          <a:bodyPr spcFirstLastPara="1" wrap="square" lIns="91425" tIns="0" rIns="91425" bIns="0" anchor="b" anchorCtr="0">
            <a:noAutofit/>
          </a:bodyPr>
          <a:lstStyle>
            <a:lvl1pPr marR="0" lvl="0"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1pPr>
            <a:lvl2pPr marR="0" lvl="1"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2pPr>
            <a:lvl3pPr marR="0" lvl="2"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3pPr>
            <a:lvl4pPr marR="0" lvl="3"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4pPr>
            <a:lvl5pPr marR="0" lvl="4"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5pPr>
            <a:lvl6pPr marR="0" lvl="5"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6pPr>
            <a:lvl7pPr marR="0" lvl="6"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7pPr>
            <a:lvl8pPr marR="0" lvl="7"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8pPr>
            <a:lvl9pPr marR="0" lvl="8"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9pPr>
          </a:lstStyle>
          <a:p>
            <a:endParaRPr/>
          </a:p>
        </p:txBody>
      </p:sp>
      <p:sp>
        <p:nvSpPr>
          <p:cNvPr id="118" name="Google Shape;118;p17"/>
          <p:cNvSpPr txBox="1">
            <a:spLocks noGrp="1"/>
          </p:cNvSpPr>
          <p:nvPr>
            <p:ph type="body" idx="1"/>
          </p:nvPr>
        </p:nvSpPr>
        <p:spPr>
          <a:xfrm>
            <a:off x="1714500" y="3048000"/>
            <a:ext cx="4648200" cy="5119687"/>
          </a:xfrm>
          <a:prstGeom prst="rect">
            <a:avLst/>
          </a:prstGeom>
          <a:noFill/>
          <a:ln>
            <a:noFill/>
          </a:ln>
        </p:spPr>
        <p:txBody>
          <a:bodyPr spcFirstLastPara="1" wrap="square" lIns="91425" tIns="45700" rIns="91425" bIns="45700" anchor="t" anchorCtr="0">
            <a:noAutofit/>
          </a:bodyPr>
          <a:lstStyle>
            <a:lvl1pPr marL="457200" marR="0" lvl="0" indent="-323850" algn="l" rtl="0">
              <a:spcBef>
                <a:spcPts val="1800"/>
              </a:spcBef>
              <a:spcAft>
                <a:spcPts val="0"/>
              </a:spcAft>
              <a:buClr>
                <a:schemeClr val="accent1"/>
              </a:buClr>
              <a:buSzPts val="1500"/>
              <a:buFont typeface="Noto Sans Symbols"/>
              <a:buChar char="■"/>
              <a:defRPr sz="2000" b="0" i="0" u="none" strike="noStrike" cap="none">
                <a:solidFill>
                  <a:srgbClr val="262626"/>
                </a:solidFill>
                <a:latin typeface="Lustria"/>
                <a:ea typeface="Lustria"/>
                <a:cs typeface="Lustria"/>
                <a:sym typeface="Lustria"/>
              </a:defRPr>
            </a:lvl1pPr>
            <a:lvl2pPr marL="914400" marR="0" lvl="1"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2pPr>
            <a:lvl3pPr marL="1371600" marR="0" lvl="2"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3pPr>
            <a:lvl4pPr marL="1828800" marR="0" lvl="3"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4pPr>
            <a:lvl5pPr marL="2286000" marR="0" lvl="4"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9pPr>
          </a:lstStyle>
          <a:p>
            <a:endParaRPr/>
          </a:p>
        </p:txBody>
      </p:sp>
      <p:sp>
        <p:nvSpPr>
          <p:cNvPr id="119" name="Google Shape;119;p17"/>
          <p:cNvSpPr txBox="1">
            <a:spLocks noGrp="1"/>
          </p:cNvSpPr>
          <p:nvPr>
            <p:ph type="dt" idx="10"/>
          </p:nvPr>
        </p:nvSpPr>
        <p:spPr>
          <a:xfrm>
            <a:off x="5018087" y="8656637"/>
            <a:ext cx="1600200" cy="487362"/>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SzPts val="1400"/>
              <a:buNone/>
              <a:defRPr sz="1100" b="1" i="0" u="none">
                <a:solidFill>
                  <a:srgbClr val="A6A6A6"/>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20" name="Google Shape;120;p17"/>
          <p:cNvSpPr txBox="1">
            <a:spLocks noGrp="1"/>
          </p:cNvSpPr>
          <p:nvPr>
            <p:ph type="ftr" idx="11"/>
          </p:nvPr>
        </p:nvSpPr>
        <p:spPr>
          <a:xfrm>
            <a:off x="238125" y="8656637"/>
            <a:ext cx="2562225" cy="487362"/>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21" name="Google Shape;121;p17"/>
          <p:cNvSpPr txBox="1">
            <a:spLocks noGrp="1"/>
          </p:cNvSpPr>
          <p:nvPr>
            <p:ph type="sldNum" idx="12"/>
          </p:nvPr>
        </p:nvSpPr>
        <p:spPr>
          <a:xfrm>
            <a:off x="284162" y="8199437"/>
            <a:ext cx="400050" cy="487362"/>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1pPr>
            <a:lvl2pPr marL="0" marR="0" lvl="1"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2pPr>
            <a:lvl3pPr marL="0" marR="0" lvl="2"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3pPr>
            <a:lvl4pPr marL="0" marR="0" lvl="3"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4pPr>
            <a:lvl5pPr marL="0" marR="0" lvl="4"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5pPr>
            <a:lvl6pPr marL="0" marR="0" lvl="5"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6pPr>
            <a:lvl7pPr marL="0" marR="0" lvl="6"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7pPr>
            <a:lvl8pPr marL="0" marR="0" lvl="7"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8pPr>
            <a:lvl9pPr marL="0" marR="0" lvl="8"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3"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1"/>
        <p:cNvGrpSpPr/>
        <p:nvPr/>
      </p:nvGrpSpPr>
      <p:grpSpPr>
        <a:xfrm>
          <a:off x="0" y="0"/>
          <a:ext cx="0" cy="0"/>
          <a:chOff x="0" y="0"/>
          <a:chExt cx="0" cy="0"/>
        </a:xfrm>
      </p:grpSpPr>
      <p:sp>
        <p:nvSpPr>
          <p:cNvPr id="132" name="Google Shape;132;p19"/>
          <p:cNvSpPr txBox="1"/>
          <p:nvPr/>
        </p:nvSpPr>
        <p:spPr>
          <a:xfrm>
            <a:off x="250825" y="755650"/>
            <a:ext cx="6340475" cy="2844800"/>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3" name="Google Shape;133;p19"/>
          <p:cNvSpPr txBox="1"/>
          <p:nvPr/>
        </p:nvSpPr>
        <p:spPr>
          <a:xfrm>
            <a:off x="239712" y="427037"/>
            <a:ext cx="6378575" cy="8289925"/>
          </a:xfrm>
          <a:prstGeom prst="rect">
            <a:avLst/>
          </a:prstGeom>
          <a:noFill/>
          <a:ln w="12700" cap="flat" cmpd="sng">
            <a:solidFill>
              <a:srgbClr val="A6A6A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4" name="Google Shape;134;p19"/>
          <p:cNvSpPr txBox="1"/>
          <p:nvPr/>
        </p:nvSpPr>
        <p:spPr>
          <a:xfrm>
            <a:off x="342900" y="609600"/>
            <a:ext cx="6172200" cy="15875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35" name="Google Shape;135;p19"/>
          <p:cNvSpPr txBox="1">
            <a:spLocks noGrp="1"/>
          </p:cNvSpPr>
          <p:nvPr>
            <p:ph type="title"/>
          </p:nvPr>
        </p:nvSpPr>
        <p:spPr>
          <a:xfrm>
            <a:off x="493712" y="608012"/>
            <a:ext cx="5868987" cy="1765300"/>
          </a:xfrm>
          <a:prstGeom prst="rect">
            <a:avLst/>
          </a:prstGeom>
          <a:noFill/>
          <a:ln>
            <a:noFill/>
          </a:ln>
        </p:spPr>
        <p:txBody>
          <a:bodyPr spcFirstLastPara="1" wrap="square" lIns="91425" tIns="0" rIns="91425" bIns="0" anchor="b" anchorCtr="0">
            <a:noAutofit/>
          </a:bodyPr>
          <a:lstStyle>
            <a:lvl1pPr marR="0" lvl="0"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1pPr>
            <a:lvl2pPr marR="0" lvl="1"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2pPr>
            <a:lvl3pPr marR="0" lvl="2"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3pPr>
            <a:lvl4pPr marR="0" lvl="3"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4pPr>
            <a:lvl5pPr marR="0" lvl="4"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5pPr>
            <a:lvl6pPr marR="0" lvl="5"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6pPr>
            <a:lvl7pPr marR="0" lvl="6"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7pPr>
            <a:lvl8pPr marR="0" lvl="7"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8pPr>
            <a:lvl9pPr marR="0" lvl="8"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9pPr>
          </a:lstStyle>
          <a:p>
            <a:endParaRPr/>
          </a:p>
        </p:txBody>
      </p:sp>
      <p:sp>
        <p:nvSpPr>
          <p:cNvPr id="136" name="Google Shape;136;p19"/>
          <p:cNvSpPr txBox="1">
            <a:spLocks noGrp="1"/>
          </p:cNvSpPr>
          <p:nvPr>
            <p:ph type="body" idx="1"/>
          </p:nvPr>
        </p:nvSpPr>
        <p:spPr>
          <a:xfrm>
            <a:off x="1714500" y="3048000"/>
            <a:ext cx="4648200" cy="5119687"/>
          </a:xfrm>
          <a:prstGeom prst="rect">
            <a:avLst/>
          </a:prstGeom>
          <a:noFill/>
          <a:ln>
            <a:noFill/>
          </a:ln>
        </p:spPr>
        <p:txBody>
          <a:bodyPr spcFirstLastPara="1" wrap="square" lIns="91425" tIns="45700" rIns="91425" bIns="45700" anchor="t" anchorCtr="0">
            <a:noAutofit/>
          </a:bodyPr>
          <a:lstStyle>
            <a:lvl1pPr marL="457200" marR="0" lvl="0" indent="-323850" algn="l" rtl="0">
              <a:spcBef>
                <a:spcPts val="1800"/>
              </a:spcBef>
              <a:spcAft>
                <a:spcPts val="0"/>
              </a:spcAft>
              <a:buClr>
                <a:schemeClr val="accent1"/>
              </a:buClr>
              <a:buSzPts val="1500"/>
              <a:buFont typeface="Noto Sans Symbols"/>
              <a:buChar char="■"/>
              <a:defRPr sz="2000" b="0" i="0" u="none" strike="noStrike" cap="none">
                <a:solidFill>
                  <a:srgbClr val="262626"/>
                </a:solidFill>
                <a:latin typeface="Lustria"/>
                <a:ea typeface="Lustria"/>
                <a:cs typeface="Lustria"/>
                <a:sym typeface="Lustria"/>
              </a:defRPr>
            </a:lvl1pPr>
            <a:lvl2pPr marL="914400" marR="0" lvl="1"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2pPr>
            <a:lvl3pPr marL="1371600" marR="0" lvl="2"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3pPr>
            <a:lvl4pPr marL="1828800" marR="0" lvl="3"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4pPr>
            <a:lvl5pPr marL="2286000" marR="0" lvl="4"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9pPr>
          </a:lstStyle>
          <a:p>
            <a:endParaRPr/>
          </a:p>
        </p:txBody>
      </p:sp>
      <p:sp>
        <p:nvSpPr>
          <p:cNvPr id="137" name="Google Shape;137;p19"/>
          <p:cNvSpPr txBox="1">
            <a:spLocks noGrp="1"/>
          </p:cNvSpPr>
          <p:nvPr>
            <p:ph type="dt" idx="10"/>
          </p:nvPr>
        </p:nvSpPr>
        <p:spPr>
          <a:xfrm>
            <a:off x="5018087" y="8656637"/>
            <a:ext cx="1600200" cy="487362"/>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SzPts val="1400"/>
              <a:buNone/>
              <a:defRPr sz="1100" b="1" i="0" u="none">
                <a:solidFill>
                  <a:srgbClr val="A6A6A6"/>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8" name="Google Shape;138;p19"/>
          <p:cNvSpPr txBox="1">
            <a:spLocks noGrp="1"/>
          </p:cNvSpPr>
          <p:nvPr>
            <p:ph type="ftr" idx="11"/>
          </p:nvPr>
        </p:nvSpPr>
        <p:spPr>
          <a:xfrm>
            <a:off x="238125" y="8656637"/>
            <a:ext cx="2562225" cy="487362"/>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39" name="Google Shape;139;p19"/>
          <p:cNvSpPr txBox="1">
            <a:spLocks noGrp="1"/>
          </p:cNvSpPr>
          <p:nvPr>
            <p:ph type="sldNum" idx="12"/>
          </p:nvPr>
        </p:nvSpPr>
        <p:spPr>
          <a:xfrm>
            <a:off x="284162" y="8199437"/>
            <a:ext cx="400050" cy="487362"/>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1pPr>
            <a:lvl2pPr marL="0" marR="0" lvl="1"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2pPr>
            <a:lvl3pPr marL="0" marR="0" lvl="2"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3pPr>
            <a:lvl4pPr marL="0" marR="0" lvl="3"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4pPr>
            <a:lvl5pPr marL="0" marR="0" lvl="4"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5pPr>
            <a:lvl6pPr marL="0" marR="0" lvl="5"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6pPr>
            <a:lvl7pPr marL="0" marR="0" lvl="6"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7pPr>
            <a:lvl8pPr marL="0" marR="0" lvl="7"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8pPr>
            <a:lvl9pPr marL="0" marR="0" lvl="8"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5"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47"/>
        <p:cNvGrpSpPr/>
        <p:nvPr/>
      </p:nvGrpSpPr>
      <p:grpSpPr>
        <a:xfrm>
          <a:off x="0" y="0"/>
          <a:ext cx="0" cy="0"/>
          <a:chOff x="0" y="0"/>
          <a:chExt cx="0" cy="0"/>
        </a:xfrm>
      </p:grpSpPr>
      <p:sp>
        <p:nvSpPr>
          <p:cNvPr id="148" name="Google Shape;148;p21"/>
          <p:cNvSpPr txBox="1"/>
          <p:nvPr/>
        </p:nvSpPr>
        <p:spPr>
          <a:xfrm>
            <a:off x="266700" y="463550"/>
            <a:ext cx="6324600" cy="3136900"/>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49" name="Google Shape;149;p21"/>
          <p:cNvSpPr txBox="1"/>
          <p:nvPr/>
        </p:nvSpPr>
        <p:spPr>
          <a:xfrm>
            <a:off x="239712" y="427037"/>
            <a:ext cx="6378575" cy="8289925"/>
          </a:xfrm>
          <a:prstGeom prst="rect">
            <a:avLst/>
          </a:prstGeom>
          <a:noFill/>
          <a:ln w="12700" cap="flat" cmpd="sng">
            <a:solidFill>
              <a:srgbClr val="A6A6A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50" name="Google Shape;150;p21"/>
          <p:cNvSpPr txBox="1"/>
          <p:nvPr/>
        </p:nvSpPr>
        <p:spPr>
          <a:xfrm rot="5400000">
            <a:off x="2465387" y="4483100"/>
            <a:ext cx="7924800" cy="1778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51" name="Google Shape;151;p21"/>
          <p:cNvSpPr txBox="1">
            <a:spLocks noGrp="1"/>
          </p:cNvSpPr>
          <p:nvPr>
            <p:ph type="title"/>
          </p:nvPr>
        </p:nvSpPr>
        <p:spPr>
          <a:xfrm>
            <a:off x="493712" y="608012"/>
            <a:ext cx="5868987" cy="1765300"/>
          </a:xfrm>
          <a:prstGeom prst="rect">
            <a:avLst/>
          </a:prstGeom>
          <a:noFill/>
          <a:ln>
            <a:noFill/>
          </a:ln>
        </p:spPr>
        <p:txBody>
          <a:bodyPr spcFirstLastPara="1" wrap="square" lIns="91425" tIns="0" rIns="91425" bIns="0" anchor="b" anchorCtr="0">
            <a:noAutofit/>
          </a:bodyPr>
          <a:lstStyle>
            <a:lvl1pPr marR="0" lvl="0"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1pPr>
            <a:lvl2pPr marR="0" lvl="1"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2pPr>
            <a:lvl3pPr marR="0" lvl="2"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3pPr>
            <a:lvl4pPr marR="0" lvl="3"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4pPr>
            <a:lvl5pPr marR="0" lvl="4"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5pPr>
            <a:lvl6pPr marR="0" lvl="5"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6pPr>
            <a:lvl7pPr marR="0" lvl="6"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7pPr>
            <a:lvl8pPr marR="0" lvl="7"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8pPr>
            <a:lvl9pPr marR="0" lvl="8"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9pPr>
          </a:lstStyle>
          <a:p>
            <a:endParaRPr/>
          </a:p>
        </p:txBody>
      </p:sp>
      <p:sp>
        <p:nvSpPr>
          <p:cNvPr id="152" name="Google Shape;152;p21"/>
          <p:cNvSpPr txBox="1">
            <a:spLocks noGrp="1"/>
          </p:cNvSpPr>
          <p:nvPr>
            <p:ph type="body" idx="1"/>
          </p:nvPr>
        </p:nvSpPr>
        <p:spPr>
          <a:xfrm>
            <a:off x="1714500" y="3048000"/>
            <a:ext cx="4648200" cy="5119687"/>
          </a:xfrm>
          <a:prstGeom prst="rect">
            <a:avLst/>
          </a:prstGeom>
          <a:noFill/>
          <a:ln>
            <a:noFill/>
          </a:ln>
        </p:spPr>
        <p:txBody>
          <a:bodyPr spcFirstLastPara="1" wrap="square" lIns="91425" tIns="45700" rIns="91425" bIns="45700" anchor="t" anchorCtr="0">
            <a:noAutofit/>
          </a:bodyPr>
          <a:lstStyle>
            <a:lvl1pPr marL="457200" marR="0" lvl="0" indent="-323850" algn="l" rtl="0">
              <a:spcBef>
                <a:spcPts val="1800"/>
              </a:spcBef>
              <a:spcAft>
                <a:spcPts val="0"/>
              </a:spcAft>
              <a:buClr>
                <a:schemeClr val="accent1"/>
              </a:buClr>
              <a:buSzPts val="1500"/>
              <a:buFont typeface="Noto Sans Symbols"/>
              <a:buChar char="■"/>
              <a:defRPr sz="2000" b="0" i="0" u="none" strike="noStrike" cap="none">
                <a:solidFill>
                  <a:srgbClr val="262626"/>
                </a:solidFill>
                <a:latin typeface="Lustria"/>
                <a:ea typeface="Lustria"/>
                <a:cs typeface="Lustria"/>
                <a:sym typeface="Lustria"/>
              </a:defRPr>
            </a:lvl1pPr>
            <a:lvl2pPr marL="914400" marR="0" lvl="1"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2pPr>
            <a:lvl3pPr marL="1371600" marR="0" lvl="2"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3pPr>
            <a:lvl4pPr marL="1828800" marR="0" lvl="3"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4pPr>
            <a:lvl5pPr marL="2286000" marR="0" lvl="4"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9pPr>
          </a:lstStyle>
          <a:p>
            <a:endParaRPr/>
          </a:p>
        </p:txBody>
      </p:sp>
      <p:sp>
        <p:nvSpPr>
          <p:cNvPr id="153" name="Google Shape;153;p21"/>
          <p:cNvSpPr txBox="1">
            <a:spLocks noGrp="1"/>
          </p:cNvSpPr>
          <p:nvPr>
            <p:ph type="dt" idx="10"/>
          </p:nvPr>
        </p:nvSpPr>
        <p:spPr>
          <a:xfrm>
            <a:off x="5018087" y="8656637"/>
            <a:ext cx="1600200" cy="487362"/>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SzPts val="1400"/>
              <a:buNone/>
              <a:defRPr sz="1100" b="1" i="0" u="none">
                <a:solidFill>
                  <a:srgbClr val="A6A6A6"/>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4" name="Google Shape;154;p21"/>
          <p:cNvSpPr txBox="1">
            <a:spLocks noGrp="1"/>
          </p:cNvSpPr>
          <p:nvPr>
            <p:ph type="ftr" idx="11"/>
          </p:nvPr>
        </p:nvSpPr>
        <p:spPr>
          <a:xfrm>
            <a:off x="238125" y="8656637"/>
            <a:ext cx="2562225" cy="487362"/>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55" name="Google Shape;155;p21"/>
          <p:cNvSpPr txBox="1">
            <a:spLocks noGrp="1"/>
          </p:cNvSpPr>
          <p:nvPr>
            <p:ph type="sldNum" idx="12"/>
          </p:nvPr>
        </p:nvSpPr>
        <p:spPr>
          <a:xfrm>
            <a:off x="284162" y="8199437"/>
            <a:ext cx="400050" cy="487362"/>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1pPr>
            <a:lvl2pPr marL="0" marR="0" lvl="1"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2pPr>
            <a:lvl3pPr marL="0" marR="0" lvl="2"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3pPr>
            <a:lvl4pPr marL="0" marR="0" lvl="3"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4pPr>
            <a:lvl5pPr marL="0" marR="0" lvl="4"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5pPr>
            <a:lvl6pPr marL="0" marR="0" lvl="5"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6pPr>
            <a:lvl7pPr marL="0" marR="0" lvl="6"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7pPr>
            <a:lvl8pPr marL="0" marR="0" lvl="7"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8pPr>
            <a:lvl9pPr marL="0" marR="0" lvl="8"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7"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3"/>
        <p:cNvGrpSpPr/>
        <p:nvPr/>
      </p:nvGrpSpPr>
      <p:grpSpPr>
        <a:xfrm>
          <a:off x="0" y="0"/>
          <a:ext cx="0" cy="0"/>
          <a:chOff x="0" y="0"/>
          <a:chExt cx="0" cy="0"/>
        </a:xfrm>
      </p:grpSpPr>
      <p:sp>
        <p:nvSpPr>
          <p:cNvPr id="164" name="Google Shape;164;p23"/>
          <p:cNvSpPr txBox="1"/>
          <p:nvPr/>
        </p:nvSpPr>
        <p:spPr>
          <a:xfrm>
            <a:off x="260350" y="484187"/>
            <a:ext cx="6330950" cy="3116262"/>
          </a:xfrm>
          <a:prstGeom prst="rect">
            <a:avLst/>
          </a:prstGeom>
          <a:solidFill>
            <a:schemeClr val="l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pic>
        <p:nvPicPr>
          <p:cNvPr id="165" name="Google Shape;165;p23" descr="VerticalRight.jpg"/>
          <p:cNvPicPr preferRelativeResize="0"/>
          <p:nvPr/>
        </p:nvPicPr>
        <p:blipFill rotWithShape="1">
          <a:blip r:embed="rId3">
            <a:alphaModFix/>
          </a:blip>
          <a:srcRect/>
          <a:stretch/>
        </p:blipFill>
        <p:spPr>
          <a:xfrm>
            <a:off x="5334000" y="609600"/>
            <a:ext cx="1160462" cy="7924800"/>
          </a:xfrm>
          <a:prstGeom prst="rect">
            <a:avLst/>
          </a:prstGeom>
          <a:noFill/>
          <a:ln>
            <a:noFill/>
          </a:ln>
        </p:spPr>
      </p:pic>
      <p:sp>
        <p:nvSpPr>
          <p:cNvPr id="166" name="Google Shape;166;p23"/>
          <p:cNvSpPr txBox="1"/>
          <p:nvPr/>
        </p:nvSpPr>
        <p:spPr>
          <a:xfrm rot="5400000">
            <a:off x="1322387" y="4527550"/>
            <a:ext cx="7924800" cy="88900"/>
          </a:xfrm>
          <a:prstGeom prst="rect">
            <a:avLst/>
          </a:prstGeom>
          <a:solidFill>
            <a:schemeClr val="accent1"/>
          </a:solidFill>
          <a:ln>
            <a:noFill/>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67" name="Google Shape;167;p23"/>
          <p:cNvSpPr txBox="1"/>
          <p:nvPr/>
        </p:nvSpPr>
        <p:spPr>
          <a:xfrm>
            <a:off x="239712" y="427037"/>
            <a:ext cx="6378575" cy="8289925"/>
          </a:xfrm>
          <a:prstGeom prst="rect">
            <a:avLst/>
          </a:prstGeom>
          <a:noFill/>
          <a:ln w="12700" cap="flat" cmpd="sng">
            <a:solidFill>
              <a:srgbClr val="A6A6A6"/>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sp>
        <p:nvSpPr>
          <p:cNvPr id="168" name="Google Shape;168;p23"/>
          <p:cNvSpPr txBox="1">
            <a:spLocks noGrp="1"/>
          </p:cNvSpPr>
          <p:nvPr>
            <p:ph type="title"/>
          </p:nvPr>
        </p:nvSpPr>
        <p:spPr>
          <a:xfrm>
            <a:off x="493712" y="608012"/>
            <a:ext cx="5868987" cy="1765300"/>
          </a:xfrm>
          <a:prstGeom prst="rect">
            <a:avLst/>
          </a:prstGeom>
          <a:noFill/>
          <a:ln>
            <a:noFill/>
          </a:ln>
        </p:spPr>
        <p:txBody>
          <a:bodyPr spcFirstLastPara="1" wrap="square" lIns="91425" tIns="0" rIns="91425" bIns="0" anchor="b" anchorCtr="0">
            <a:noAutofit/>
          </a:bodyPr>
          <a:lstStyle>
            <a:lvl1pPr marR="0" lvl="0"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1pPr>
            <a:lvl2pPr marR="0" lvl="1"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2pPr>
            <a:lvl3pPr marR="0" lvl="2"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3pPr>
            <a:lvl4pPr marR="0" lvl="3"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4pPr>
            <a:lvl5pPr marR="0" lvl="4"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5pPr>
            <a:lvl6pPr marR="0" lvl="5"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6pPr>
            <a:lvl7pPr marR="0" lvl="6"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7pPr>
            <a:lvl8pPr marR="0" lvl="7"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8pPr>
            <a:lvl9pPr marR="0" lvl="8" algn="r" rtl="0">
              <a:lnSpc>
                <a:spcPct val="103846"/>
              </a:lnSpc>
              <a:spcBef>
                <a:spcPts val="0"/>
              </a:spcBef>
              <a:spcAft>
                <a:spcPts val="0"/>
              </a:spcAft>
              <a:buSzPts val="1400"/>
              <a:buNone/>
              <a:defRPr sz="5200" b="0" i="0" u="none" strike="noStrike" cap="none">
                <a:solidFill>
                  <a:schemeClr val="lt1"/>
                </a:solidFill>
                <a:latin typeface="Lustria"/>
                <a:ea typeface="Lustria"/>
                <a:cs typeface="Lustria"/>
                <a:sym typeface="Lustria"/>
              </a:defRPr>
            </a:lvl9pPr>
          </a:lstStyle>
          <a:p>
            <a:endParaRPr/>
          </a:p>
        </p:txBody>
      </p:sp>
      <p:sp>
        <p:nvSpPr>
          <p:cNvPr id="169" name="Google Shape;169;p23"/>
          <p:cNvSpPr txBox="1">
            <a:spLocks noGrp="1"/>
          </p:cNvSpPr>
          <p:nvPr>
            <p:ph type="body" idx="1"/>
          </p:nvPr>
        </p:nvSpPr>
        <p:spPr>
          <a:xfrm>
            <a:off x="1714500" y="3048000"/>
            <a:ext cx="4648200" cy="5119687"/>
          </a:xfrm>
          <a:prstGeom prst="rect">
            <a:avLst/>
          </a:prstGeom>
          <a:noFill/>
          <a:ln>
            <a:noFill/>
          </a:ln>
        </p:spPr>
        <p:txBody>
          <a:bodyPr spcFirstLastPara="1" wrap="square" lIns="91425" tIns="45700" rIns="91425" bIns="45700" anchor="t" anchorCtr="0">
            <a:noAutofit/>
          </a:bodyPr>
          <a:lstStyle>
            <a:lvl1pPr marL="457200" marR="0" lvl="0" indent="-323850" algn="l" rtl="0">
              <a:spcBef>
                <a:spcPts val="1800"/>
              </a:spcBef>
              <a:spcAft>
                <a:spcPts val="0"/>
              </a:spcAft>
              <a:buClr>
                <a:schemeClr val="accent1"/>
              </a:buClr>
              <a:buSzPts val="1500"/>
              <a:buFont typeface="Noto Sans Symbols"/>
              <a:buChar char="■"/>
              <a:defRPr sz="2000" b="0" i="0" u="none" strike="noStrike" cap="none">
                <a:solidFill>
                  <a:srgbClr val="262626"/>
                </a:solidFill>
                <a:latin typeface="Lustria"/>
                <a:ea typeface="Lustria"/>
                <a:cs typeface="Lustria"/>
                <a:sym typeface="Lustria"/>
              </a:defRPr>
            </a:lvl1pPr>
            <a:lvl2pPr marL="914400" marR="0" lvl="1"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2pPr>
            <a:lvl3pPr marL="1371600" marR="0" lvl="2"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3pPr>
            <a:lvl4pPr marL="1828800" marR="0" lvl="3"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4pPr>
            <a:lvl5pPr marL="2286000" marR="0" lvl="4" indent="-314325" algn="l" rtl="0">
              <a:spcBef>
                <a:spcPts val="600"/>
              </a:spcBef>
              <a:spcAft>
                <a:spcPts val="0"/>
              </a:spcAft>
              <a:buClr>
                <a:schemeClr val="accent1"/>
              </a:buClr>
              <a:buSzPts val="1350"/>
              <a:buFont typeface="Noto Sans Symbols"/>
              <a:buChar char="■"/>
              <a:defRPr sz="1800" b="0" i="0" u="none" strike="noStrike" cap="none">
                <a:solidFill>
                  <a:srgbClr val="262626"/>
                </a:solidFill>
                <a:latin typeface="Lustria"/>
                <a:ea typeface="Lustria"/>
                <a:cs typeface="Lustria"/>
                <a:sym typeface="Lustria"/>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Lustria"/>
                <a:ea typeface="Lustria"/>
                <a:cs typeface="Lustria"/>
                <a:sym typeface="Lustria"/>
              </a:defRPr>
            </a:lvl9pPr>
          </a:lstStyle>
          <a:p>
            <a:endParaRPr/>
          </a:p>
        </p:txBody>
      </p:sp>
      <p:sp>
        <p:nvSpPr>
          <p:cNvPr id="170" name="Google Shape;170;p23"/>
          <p:cNvSpPr txBox="1">
            <a:spLocks noGrp="1"/>
          </p:cNvSpPr>
          <p:nvPr>
            <p:ph type="dt" idx="10"/>
          </p:nvPr>
        </p:nvSpPr>
        <p:spPr>
          <a:xfrm>
            <a:off x="5018087" y="8656637"/>
            <a:ext cx="1600200" cy="487362"/>
          </a:xfrm>
          <a:prstGeom prst="rect">
            <a:avLst/>
          </a:prstGeom>
          <a:noFill/>
          <a:ln>
            <a:noFill/>
          </a:ln>
        </p:spPr>
        <p:txBody>
          <a:bodyPr spcFirstLastPara="1" wrap="square" lIns="91425" tIns="45700" rIns="91425" bIns="45700" anchor="ctr" anchorCtr="0">
            <a:noAutofit/>
          </a:bodyPr>
          <a:lstStyle>
            <a:lvl1pPr marR="0" lvl="0" algn="r" rtl="0">
              <a:lnSpc>
                <a:spcPct val="100000"/>
              </a:lnSpc>
              <a:spcBef>
                <a:spcPts val="0"/>
              </a:spcBef>
              <a:spcAft>
                <a:spcPts val="0"/>
              </a:spcAft>
              <a:buSzPts val="1400"/>
              <a:buNone/>
              <a:defRPr sz="1100" b="1" i="0" u="none">
                <a:solidFill>
                  <a:srgbClr val="A6A6A6"/>
                </a:solidFill>
                <a:latin typeface="Calibri"/>
                <a:ea typeface="Calibri"/>
                <a:cs typeface="Calibri"/>
                <a:sym typeface="Calibri"/>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71" name="Google Shape;171;p23"/>
          <p:cNvSpPr txBox="1">
            <a:spLocks noGrp="1"/>
          </p:cNvSpPr>
          <p:nvPr>
            <p:ph type="ftr" idx="11"/>
          </p:nvPr>
        </p:nvSpPr>
        <p:spPr>
          <a:xfrm>
            <a:off x="238125" y="8656637"/>
            <a:ext cx="2562225" cy="487362"/>
          </a:xfrm>
          <a:prstGeom prst="rect">
            <a:avLst/>
          </a:prstGeom>
          <a:noFill/>
          <a:ln>
            <a:noFill/>
          </a:ln>
        </p:spPr>
        <p:txBody>
          <a:bodyPr spcFirstLastPara="1" wrap="square" lIns="91425" tIns="45700" rIns="91425" bIns="45700" anchor="ctr" anchorCtr="0">
            <a:noAutofit/>
          </a:bodyPr>
          <a:lstStyle>
            <a:lvl1pPr marR="0" lvl="0" algn="l" rtl="0">
              <a:lnSpc>
                <a:spcPct val="100000"/>
              </a:lnSpc>
              <a:spcBef>
                <a:spcPts val="0"/>
              </a:spcBef>
              <a:spcAft>
                <a:spcPts val="0"/>
              </a:spcAft>
              <a:buSzPts val="1400"/>
              <a:buNone/>
              <a:defRPr sz="1800" b="0" i="0" u="none">
                <a:solidFill>
                  <a:schemeClr val="dk1"/>
                </a:solidFill>
                <a:latin typeface="Arial"/>
                <a:ea typeface="Arial"/>
                <a:cs typeface="Arial"/>
                <a:sym typeface="Arial"/>
              </a:defRPr>
            </a:lvl1pPr>
            <a:lvl2pPr marR="0" lvl="1"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72" name="Google Shape;172;p23"/>
          <p:cNvSpPr txBox="1">
            <a:spLocks noGrp="1"/>
          </p:cNvSpPr>
          <p:nvPr>
            <p:ph type="sldNum" idx="12"/>
          </p:nvPr>
        </p:nvSpPr>
        <p:spPr>
          <a:xfrm>
            <a:off x="284162" y="8199437"/>
            <a:ext cx="400050" cy="487362"/>
          </a:xfrm>
          <a:prstGeom prst="rect">
            <a:avLst/>
          </a:prstGeom>
          <a:noFill/>
          <a:ln>
            <a:noFill/>
          </a:ln>
        </p:spPr>
        <p:txBody>
          <a:bodyPr spcFirstLastPara="1" wrap="square" lIns="91425" tIns="91425" rIns="91425" bIns="91425" anchor="ctr" anchorCtr="0">
            <a:noAutofit/>
          </a:bodyPr>
          <a:lstStyle>
            <a:lvl1pPr marL="0" marR="0" lvl="0"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1pPr>
            <a:lvl2pPr marL="0" marR="0" lvl="1"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2pPr>
            <a:lvl3pPr marL="0" marR="0" lvl="2"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3pPr>
            <a:lvl4pPr marL="0" marR="0" lvl="3"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4pPr>
            <a:lvl5pPr marL="0" marR="0" lvl="4"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5pPr>
            <a:lvl6pPr marL="0" marR="0" lvl="5"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6pPr>
            <a:lvl7pPr marL="0" marR="0" lvl="6"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7pPr>
            <a:lvl8pPr marL="0" marR="0" lvl="7"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8pPr>
            <a:lvl9pPr marL="0" marR="0" lvl="8" indent="0" algn="l" rtl="0">
              <a:lnSpc>
                <a:spcPct val="100000"/>
              </a:lnSpc>
              <a:spcBef>
                <a:spcPts val="0"/>
              </a:spcBef>
              <a:spcAft>
                <a:spcPts val="0"/>
              </a:spcAft>
              <a:buClr>
                <a:schemeClr val="accent1"/>
              </a:buClr>
              <a:buSzPts val="1800"/>
              <a:buFont typeface="Calibri"/>
              <a:buNone/>
              <a:defRPr sz="1800" b="0" i="0" u="none">
                <a:solidFill>
                  <a:schemeClr val="accent1"/>
                </a:solidFill>
                <a:latin typeface="Calibri"/>
                <a:ea typeface="Calibri"/>
                <a:cs typeface="Calibri"/>
                <a:sym typeface="Calibri"/>
              </a:defRPr>
            </a:lvl9pPr>
          </a:lstStyle>
          <a:p>
            <a:pPr marL="0" lvl="0" indent="0" algn="l" rtl="0">
              <a:spcBef>
                <a:spcPts val="0"/>
              </a:spcBef>
              <a:spcAft>
                <a:spcPts val="0"/>
              </a:spcAft>
              <a:buNone/>
            </a:pPr>
            <a:fld id="{00000000-1234-1234-1234-123412341234}" type="slidenum">
              <a:rPr lang="en-US"/>
              <a:t>‹#›</a:t>
            </a:fld>
            <a:endParaRPr sz="1400">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sldLayoutIdLst>
    <p:sldLayoutId id="2147483669" r:id="rId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2.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82"/>
        <p:cNvGrpSpPr/>
        <p:nvPr/>
      </p:nvGrpSpPr>
      <p:grpSpPr>
        <a:xfrm>
          <a:off x="0" y="0"/>
          <a:ext cx="0" cy="0"/>
          <a:chOff x="0" y="0"/>
          <a:chExt cx="0" cy="0"/>
        </a:xfrm>
      </p:grpSpPr>
      <p:sp>
        <p:nvSpPr>
          <p:cNvPr id="183" name="Google Shape;183;p1"/>
          <p:cNvSpPr txBox="1">
            <a:spLocks noGrp="1"/>
          </p:cNvSpPr>
          <p:nvPr>
            <p:ph type="title"/>
          </p:nvPr>
        </p:nvSpPr>
        <p:spPr>
          <a:xfrm>
            <a:off x="111963" y="369601"/>
            <a:ext cx="6630898" cy="1822399"/>
          </a:xfrm>
          <a:prstGeom prst="rect">
            <a:avLst/>
          </a:prstGeom>
          <a:noFill/>
          <a:ln>
            <a:noFill/>
          </a:ln>
        </p:spPr>
        <p:txBody>
          <a:bodyPr spcFirstLastPara="1" wrap="square" lIns="91425" tIns="0" rIns="91425" bIns="0" anchor="b" anchorCtr="0">
            <a:noAutofit/>
          </a:bodyPr>
          <a:lstStyle/>
          <a:p>
            <a:pPr marL="0" lvl="0" indent="0" algn="ctr" rtl="0">
              <a:lnSpc>
                <a:spcPct val="122727"/>
              </a:lnSpc>
              <a:spcBef>
                <a:spcPts val="0"/>
              </a:spcBef>
              <a:spcAft>
                <a:spcPts val="0"/>
              </a:spcAft>
              <a:buClr>
                <a:schemeClr val="lt1"/>
              </a:buClr>
              <a:buSzPts val="4400"/>
              <a:buFont typeface="Lustria"/>
              <a:buNone/>
            </a:pPr>
            <a:r>
              <a:rPr lang="en-US" sz="3600" b="0" i="0" u="none" dirty="0">
                <a:solidFill>
                  <a:schemeClr val="lt1"/>
                </a:solidFill>
                <a:latin typeface="Lustria"/>
                <a:ea typeface="Lustria"/>
                <a:cs typeface="Lustria"/>
                <a:sym typeface="Lustria"/>
              </a:rPr>
              <a:t>Ohio Wesleyan University</a:t>
            </a:r>
            <a:br>
              <a:rPr lang="en-US" sz="3600" b="0" i="0" u="none" dirty="0">
                <a:solidFill>
                  <a:schemeClr val="lt1"/>
                </a:solidFill>
                <a:latin typeface="Lustria"/>
                <a:ea typeface="Lustria"/>
                <a:cs typeface="Lustria"/>
                <a:sym typeface="Lustria"/>
              </a:rPr>
            </a:br>
            <a:r>
              <a:rPr lang="en-US" sz="3600" b="0" i="0" u="none" dirty="0">
                <a:solidFill>
                  <a:schemeClr val="lt1"/>
                </a:solidFill>
                <a:latin typeface="Lustria"/>
                <a:ea typeface="Lustria"/>
                <a:cs typeface="Lustria"/>
                <a:sym typeface="Lustria"/>
              </a:rPr>
              <a:t> in Tanzania Program</a:t>
            </a:r>
            <a:endParaRPr sz="3600" dirty="0"/>
          </a:p>
        </p:txBody>
      </p:sp>
      <p:sp>
        <p:nvSpPr>
          <p:cNvPr id="184" name="Google Shape;184;p1"/>
          <p:cNvSpPr txBox="1">
            <a:spLocks noGrp="1"/>
          </p:cNvSpPr>
          <p:nvPr>
            <p:ph type="body" idx="1"/>
          </p:nvPr>
        </p:nvSpPr>
        <p:spPr>
          <a:xfrm>
            <a:off x="377825" y="6476999"/>
            <a:ext cx="6096000" cy="2171344"/>
          </a:xfrm>
          <a:prstGeom prst="rect">
            <a:avLst/>
          </a:prstGeom>
          <a:solidFill>
            <a:schemeClr val="lt1"/>
          </a:solidFill>
          <a:ln w="34925" cap="flat" cmpd="sng">
            <a:solidFill>
              <a:srgbClr val="FFB400"/>
            </a:solidFill>
            <a:prstDash val="solid"/>
            <a:miter lim="800000"/>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accent1"/>
              </a:buClr>
              <a:buSzPts val="825"/>
              <a:buFont typeface="Noto Sans Symbols"/>
              <a:buNone/>
            </a:pPr>
            <a:r>
              <a:rPr lang="en-US" sz="1200" b="0" i="0" u="sng" strike="noStrike" cap="none" dirty="0">
                <a:solidFill>
                  <a:schemeClr val="dk1"/>
                </a:solidFill>
                <a:latin typeface="Arial" panose="020B0604020202020204" pitchFamily="34" charset="0"/>
                <a:cs typeface="Arial" panose="020B0604020202020204" pitchFamily="34" charset="0"/>
                <a:sym typeface="Lustria"/>
              </a:rPr>
              <a:t>The tentative schedule of field experiences for the Program are as follows </a:t>
            </a:r>
            <a:r>
              <a:rPr lang="en-US" sz="1200" b="0" i="0" u="sng" strike="noStrike" cap="none" dirty="0">
                <a:solidFill>
                  <a:srgbClr val="008000"/>
                </a:solidFill>
                <a:latin typeface="Arial" panose="020B0604020202020204" pitchFamily="34" charset="0"/>
                <a:cs typeface="Arial" panose="020B0604020202020204" pitchFamily="34" charset="0"/>
                <a:sym typeface="Lustria"/>
              </a:rPr>
              <a:t>:</a:t>
            </a:r>
          </a:p>
          <a:p>
            <a:pPr marL="0" marR="0" lvl="0" indent="0" algn="l" rtl="0">
              <a:lnSpc>
                <a:spcPct val="100000"/>
              </a:lnSpc>
              <a:spcBef>
                <a:spcPts val="0"/>
              </a:spcBef>
              <a:spcAft>
                <a:spcPts val="0"/>
              </a:spcAft>
              <a:buClr>
                <a:schemeClr val="accent1"/>
              </a:buClr>
              <a:buSzPts val="825"/>
              <a:buFont typeface="Noto Sans Symbols"/>
              <a:buNone/>
            </a:pPr>
            <a:endParaRPr lang="en-US" sz="1050" b="0" i="0" u="sng" strike="noStrike" cap="none" dirty="0">
              <a:solidFill>
                <a:srgbClr val="008000"/>
              </a:solidFill>
              <a:latin typeface="Arial" panose="020B0604020202020204" pitchFamily="34" charset="0"/>
              <a:cs typeface="Arial" panose="020B0604020202020204" pitchFamily="34" charset="0"/>
              <a:sym typeface="Lustria"/>
            </a:endParaRPr>
          </a:p>
          <a:p>
            <a:pPr marL="0" marR="0" lvl="0" indent="0" algn="l" rtl="0">
              <a:lnSpc>
                <a:spcPct val="100000"/>
              </a:lnSpc>
              <a:spcBef>
                <a:spcPts val="0"/>
              </a:spcBef>
              <a:spcAft>
                <a:spcPts val="0"/>
              </a:spcAft>
              <a:buClr>
                <a:schemeClr val="accent1"/>
              </a:buClr>
              <a:buSzPts val="825"/>
              <a:buFont typeface="Noto Sans Symbols"/>
              <a:buNone/>
            </a:pPr>
            <a:r>
              <a:rPr lang="en-US" sz="1050" b="0" i="0" u="none" strike="noStrike" cap="none" dirty="0">
                <a:solidFill>
                  <a:srgbClr val="000000"/>
                </a:solidFill>
                <a:latin typeface="Arial" panose="020B0604020202020204" pitchFamily="34" charset="0"/>
                <a:cs typeface="Arial" panose="020B0604020202020204" pitchFamily="34" charset="0"/>
                <a:sym typeface="Lustria"/>
              </a:rPr>
              <a:t>Week 1 : Arusha ( Tanzania) Arusha National Park, The </a:t>
            </a:r>
            <a:r>
              <a:rPr lang="en-US" sz="1050" b="0" i="0" u="none" strike="noStrike" cap="none" dirty="0" err="1">
                <a:solidFill>
                  <a:srgbClr val="000000"/>
                </a:solidFill>
                <a:latin typeface="Arial" panose="020B0604020202020204" pitchFamily="34" charset="0"/>
                <a:cs typeface="Arial" panose="020B0604020202020204" pitchFamily="34" charset="0"/>
                <a:sym typeface="Lustria"/>
              </a:rPr>
              <a:t>Taringire</a:t>
            </a:r>
            <a:r>
              <a:rPr lang="en-US" sz="1050" b="0" i="0" u="none" strike="noStrike" cap="none" dirty="0">
                <a:solidFill>
                  <a:srgbClr val="000000"/>
                </a:solidFill>
                <a:latin typeface="Arial" panose="020B0604020202020204" pitchFamily="34" charset="0"/>
                <a:cs typeface="Arial" panose="020B0604020202020204" pitchFamily="34" charset="0"/>
                <a:sym typeface="Lustria"/>
              </a:rPr>
              <a:t> National Park , The International Criminal Tribunal for Rwanda and Tour of Neil </a:t>
            </a:r>
            <a:r>
              <a:rPr lang="en-US" sz="1050" b="0" i="0" u="none" strike="noStrike" cap="none" dirty="0" err="1">
                <a:solidFill>
                  <a:srgbClr val="000000"/>
                </a:solidFill>
                <a:latin typeface="Arial" panose="020B0604020202020204" pitchFamily="34" charset="0"/>
                <a:cs typeface="Arial" panose="020B0604020202020204" pitchFamily="34" charset="0"/>
                <a:sym typeface="Lustria"/>
              </a:rPr>
              <a:t>Mith</a:t>
            </a:r>
            <a:r>
              <a:rPr lang="en-US" sz="1050" b="0" i="0" u="none" strike="noStrike" cap="none" dirty="0">
                <a:solidFill>
                  <a:srgbClr val="000000"/>
                </a:solidFill>
                <a:latin typeface="Arial" panose="020B0604020202020204" pitchFamily="34" charset="0"/>
                <a:cs typeface="Arial" panose="020B0604020202020204" pitchFamily="34" charset="0"/>
                <a:sym typeface="Lustria"/>
              </a:rPr>
              <a:t> Center. </a:t>
            </a:r>
            <a:endParaRPr sz="105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Clr>
                <a:schemeClr val="accent1"/>
              </a:buClr>
              <a:buSzPts val="825"/>
              <a:buFont typeface="Noto Sans Symbols"/>
              <a:buNone/>
            </a:pPr>
            <a:r>
              <a:rPr lang="en-US" sz="1050" b="0" i="0" u="none" strike="noStrike" cap="none" dirty="0">
                <a:solidFill>
                  <a:srgbClr val="000000"/>
                </a:solidFill>
                <a:latin typeface="Arial" panose="020B0604020202020204" pitchFamily="34" charset="0"/>
                <a:cs typeface="Arial" panose="020B0604020202020204" pitchFamily="34" charset="0"/>
                <a:sym typeface="Lustria"/>
              </a:rPr>
              <a:t>Week 2: Ngorongoro Crater and Olduvai Gorge. Visit to Lake </a:t>
            </a:r>
            <a:r>
              <a:rPr lang="en-US" sz="1050" b="0" i="0" u="none" strike="noStrike" cap="none" dirty="0" err="1">
                <a:solidFill>
                  <a:srgbClr val="000000"/>
                </a:solidFill>
                <a:latin typeface="Arial" panose="020B0604020202020204" pitchFamily="34" charset="0"/>
                <a:cs typeface="Arial" panose="020B0604020202020204" pitchFamily="34" charset="0"/>
                <a:sym typeface="Lustria"/>
              </a:rPr>
              <a:t>Manyara</a:t>
            </a:r>
            <a:r>
              <a:rPr lang="en-US" sz="1050" b="0" i="0" u="none" strike="noStrike" cap="none" dirty="0">
                <a:solidFill>
                  <a:srgbClr val="000000"/>
                </a:solidFill>
                <a:latin typeface="Arial" panose="020B0604020202020204" pitchFamily="34" charset="0"/>
                <a:cs typeface="Arial" panose="020B0604020202020204" pitchFamily="34" charset="0"/>
                <a:sym typeface="Lustria"/>
              </a:rPr>
              <a:t> National Park. </a:t>
            </a:r>
            <a:endParaRPr sz="105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Clr>
                <a:schemeClr val="accent1"/>
              </a:buClr>
              <a:buSzPts val="825"/>
              <a:buFont typeface="Noto Sans Symbols"/>
              <a:buNone/>
            </a:pPr>
            <a:r>
              <a:rPr lang="en-US" sz="1050" b="0" i="0" u="none" strike="noStrike" cap="none" dirty="0">
                <a:solidFill>
                  <a:srgbClr val="000000"/>
                </a:solidFill>
                <a:latin typeface="Arial" panose="020B0604020202020204" pitchFamily="34" charset="0"/>
                <a:cs typeface="Arial" panose="020B0604020202020204" pitchFamily="34" charset="0"/>
                <a:sym typeface="Lustria"/>
              </a:rPr>
              <a:t>Week 3: Dar </a:t>
            </a:r>
            <a:r>
              <a:rPr lang="en-US" sz="1050" b="0" i="0" u="none" strike="noStrike" cap="none" dirty="0" err="1">
                <a:solidFill>
                  <a:srgbClr val="000000"/>
                </a:solidFill>
                <a:latin typeface="Arial" panose="020B0604020202020204" pitchFamily="34" charset="0"/>
                <a:cs typeface="Arial" panose="020B0604020202020204" pitchFamily="34" charset="0"/>
                <a:sym typeface="Lustria"/>
              </a:rPr>
              <a:t>Es</a:t>
            </a:r>
            <a:r>
              <a:rPr lang="en-US" sz="1050" b="0" i="0" u="none" strike="noStrike" cap="none" dirty="0">
                <a:solidFill>
                  <a:srgbClr val="000000"/>
                </a:solidFill>
                <a:latin typeface="Arial" panose="020B0604020202020204" pitchFamily="34" charset="0"/>
                <a:cs typeface="Arial" panose="020B0604020202020204" pitchFamily="34" charset="0"/>
                <a:sym typeface="Lustria"/>
              </a:rPr>
              <a:t> Salaam (Tanzania) Tour of the city,  </a:t>
            </a:r>
            <a:r>
              <a:rPr lang="en-US" sz="1050" b="0" i="0" u="none" strike="noStrike" cap="none" dirty="0" err="1">
                <a:solidFill>
                  <a:srgbClr val="000000"/>
                </a:solidFill>
                <a:latin typeface="Arial" panose="020B0604020202020204" pitchFamily="34" charset="0"/>
                <a:cs typeface="Arial" panose="020B0604020202020204" pitchFamily="34" charset="0"/>
                <a:sym typeface="Lustria"/>
              </a:rPr>
              <a:t>Mbudia</a:t>
            </a:r>
            <a:r>
              <a:rPr lang="en-US" sz="1050" b="0" i="0" u="none" strike="noStrike" cap="none" dirty="0">
                <a:solidFill>
                  <a:srgbClr val="000000"/>
                </a:solidFill>
                <a:latin typeface="Arial" panose="020B0604020202020204" pitchFamily="34" charset="0"/>
                <a:cs typeface="Arial" panose="020B0604020202020204" pitchFamily="34" charset="0"/>
                <a:sym typeface="Lustria"/>
              </a:rPr>
              <a:t> Beach and  Bagamoyo</a:t>
            </a:r>
            <a:endParaRPr sz="105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Clr>
                <a:schemeClr val="accent1"/>
              </a:buClr>
              <a:buSzPts val="825"/>
              <a:buFont typeface="Noto Sans Symbols"/>
              <a:buNone/>
            </a:pPr>
            <a:r>
              <a:rPr lang="en-US" sz="1050" b="0" i="0" u="none" strike="noStrike" cap="none" dirty="0">
                <a:solidFill>
                  <a:srgbClr val="000000"/>
                </a:solidFill>
                <a:latin typeface="Arial" panose="020B0604020202020204" pitchFamily="34" charset="0"/>
                <a:cs typeface="Arial" panose="020B0604020202020204" pitchFamily="34" charset="0"/>
                <a:sym typeface="Lustria"/>
              </a:rPr>
              <a:t>Week 4: Trip to Morogoro, </a:t>
            </a:r>
            <a:r>
              <a:rPr lang="en-US" sz="1050" b="0" i="0" u="none" strike="noStrike" cap="none" dirty="0" err="1">
                <a:solidFill>
                  <a:srgbClr val="000000"/>
                </a:solidFill>
                <a:latin typeface="Arial" panose="020B0604020202020204" pitchFamily="34" charset="0"/>
                <a:cs typeface="Arial" panose="020B0604020202020204" pitchFamily="34" charset="0"/>
                <a:sym typeface="Lustria"/>
              </a:rPr>
              <a:t>Mikumi</a:t>
            </a:r>
            <a:r>
              <a:rPr lang="en-US" sz="1050" b="0" i="0" u="none" strike="noStrike" cap="none" dirty="0">
                <a:solidFill>
                  <a:srgbClr val="000000"/>
                </a:solidFill>
                <a:latin typeface="Arial" panose="020B0604020202020204" pitchFamily="34" charset="0"/>
                <a:cs typeface="Arial" panose="020B0604020202020204" pitchFamily="34" charset="0"/>
                <a:sym typeface="Lustria"/>
              </a:rPr>
              <a:t> and </a:t>
            </a:r>
            <a:r>
              <a:rPr lang="en-US" sz="1050" b="0" i="0" u="none" strike="noStrike" cap="none" dirty="0" err="1">
                <a:solidFill>
                  <a:srgbClr val="000000"/>
                </a:solidFill>
                <a:latin typeface="Arial" panose="020B0604020202020204" pitchFamily="34" charset="0"/>
                <a:cs typeface="Arial" panose="020B0604020202020204" pitchFamily="34" charset="0"/>
                <a:sym typeface="Lustria"/>
              </a:rPr>
              <a:t>Udzungwa</a:t>
            </a:r>
            <a:r>
              <a:rPr lang="en-US" sz="1050" b="0" i="0" u="none" strike="noStrike" cap="none" dirty="0">
                <a:solidFill>
                  <a:srgbClr val="000000"/>
                </a:solidFill>
                <a:latin typeface="Arial" panose="020B0604020202020204" pitchFamily="34" charset="0"/>
                <a:cs typeface="Arial" panose="020B0604020202020204" pitchFamily="34" charset="0"/>
                <a:sym typeface="Lustria"/>
              </a:rPr>
              <a:t>  National park.</a:t>
            </a:r>
            <a:endParaRPr sz="105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Clr>
                <a:schemeClr val="accent1"/>
              </a:buClr>
              <a:buSzPts val="825"/>
              <a:buFont typeface="Noto Sans Symbols"/>
              <a:buNone/>
            </a:pPr>
            <a:r>
              <a:rPr lang="en-US" sz="1050" b="0" i="0" u="none" strike="noStrike" cap="none" dirty="0">
                <a:solidFill>
                  <a:srgbClr val="000000"/>
                </a:solidFill>
                <a:latin typeface="Arial" panose="020B0604020202020204" pitchFamily="34" charset="0"/>
                <a:cs typeface="Arial" panose="020B0604020202020204" pitchFamily="34" charset="0"/>
                <a:sym typeface="Lustria"/>
              </a:rPr>
              <a:t>Week 5: Spring Break and Independent travel</a:t>
            </a:r>
            <a:endParaRPr sz="105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Clr>
                <a:schemeClr val="accent1"/>
              </a:buClr>
              <a:buSzPts val="825"/>
              <a:buFont typeface="Noto Sans Symbols"/>
              <a:buNone/>
            </a:pPr>
            <a:r>
              <a:rPr lang="en-US" sz="1050" b="0" i="0" u="none" strike="noStrike" cap="none" dirty="0">
                <a:solidFill>
                  <a:srgbClr val="000000"/>
                </a:solidFill>
                <a:latin typeface="Arial" panose="020B0604020202020204" pitchFamily="34" charset="0"/>
                <a:cs typeface="Arial" panose="020B0604020202020204" pitchFamily="34" charset="0"/>
                <a:sym typeface="Lustria"/>
              </a:rPr>
              <a:t>Week 6: Dar </a:t>
            </a:r>
            <a:r>
              <a:rPr lang="en-US" sz="1050" b="0" i="0" u="none" strike="noStrike" cap="none" dirty="0" err="1">
                <a:solidFill>
                  <a:srgbClr val="000000"/>
                </a:solidFill>
                <a:latin typeface="Arial" panose="020B0604020202020204" pitchFamily="34" charset="0"/>
                <a:cs typeface="Arial" panose="020B0604020202020204" pitchFamily="34" charset="0"/>
                <a:sym typeface="Lustria"/>
              </a:rPr>
              <a:t>Es</a:t>
            </a:r>
            <a:r>
              <a:rPr lang="en-US" sz="1050" b="0" i="0" u="none" strike="noStrike" cap="none" dirty="0">
                <a:solidFill>
                  <a:srgbClr val="000000"/>
                </a:solidFill>
                <a:latin typeface="Arial" panose="020B0604020202020204" pitchFamily="34" charset="0"/>
                <a:cs typeface="Arial" panose="020B0604020202020204" pitchFamily="34" charset="0"/>
                <a:sym typeface="Lustria"/>
              </a:rPr>
              <a:t> Salaam </a:t>
            </a:r>
            <a:endParaRPr sz="105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Clr>
                <a:schemeClr val="accent1"/>
              </a:buClr>
              <a:buSzPts val="825"/>
              <a:buFont typeface="Noto Sans Symbols"/>
              <a:buNone/>
            </a:pPr>
            <a:r>
              <a:rPr lang="en-US" sz="1050" b="0" i="0" u="none" strike="noStrike" cap="none" dirty="0">
                <a:solidFill>
                  <a:srgbClr val="000000"/>
                </a:solidFill>
                <a:latin typeface="Arial" panose="020B0604020202020204" pitchFamily="34" charset="0"/>
                <a:cs typeface="Arial" panose="020B0604020202020204" pitchFamily="34" charset="0"/>
                <a:sym typeface="Lustria"/>
              </a:rPr>
              <a:t>Week 7: Iringa</a:t>
            </a:r>
            <a:endParaRPr sz="105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Clr>
                <a:schemeClr val="accent1"/>
              </a:buClr>
              <a:buSzPts val="825"/>
              <a:buFont typeface="Noto Sans Symbols"/>
              <a:buNone/>
            </a:pPr>
            <a:r>
              <a:rPr lang="en-US" sz="1050" b="0" i="0" u="none" strike="noStrike" cap="none" dirty="0">
                <a:solidFill>
                  <a:srgbClr val="000000"/>
                </a:solidFill>
                <a:latin typeface="Arial" panose="020B0604020202020204" pitchFamily="34" charset="0"/>
                <a:cs typeface="Arial" panose="020B0604020202020204" pitchFamily="34" charset="0"/>
                <a:sym typeface="Lustria"/>
              </a:rPr>
              <a:t>Week 8: Coastal Tour – Zanzibar</a:t>
            </a:r>
            <a:endParaRPr sz="105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Clr>
                <a:schemeClr val="accent1"/>
              </a:buClr>
              <a:buSzPts val="825"/>
              <a:buFont typeface="Noto Sans Symbols"/>
              <a:buNone/>
            </a:pPr>
            <a:r>
              <a:rPr lang="en-US" sz="1050" b="0" i="0" u="none" strike="noStrike" cap="none" dirty="0">
                <a:solidFill>
                  <a:srgbClr val="000000"/>
                </a:solidFill>
                <a:latin typeface="Arial" panose="020B0604020202020204" pitchFamily="34" charset="0"/>
                <a:cs typeface="Arial" panose="020B0604020202020204" pitchFamily="34" charset="0"/>
                <a:sym typeface="Lustria"/>
              </a:rPr>
              <a:t>Week 9: Coastal Tour – Zanzibar</a:t>
            </a:r>
            <a:endParaRPr sz="105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Clr>
                <a:schemeClr val="accent1"/>
              </a:buClr>
              <a:buSzPts val="825"/>
              <a:buFont typeface="Noto Sans Symbols"/>
              <a:buNone/>
            </a:pPr>
            <a:r>
              <a:rPr lang="en-US" sz="1050" b="0" i="0" u="none" strike="noStrike" cap="none" dirty="0">
                <a:solidFill>
                  <a:srgbClr val="000000"/>
                </a:solidFill>
                <a:latin typeface="Arial" panose="020B0604020202020204" pitchFamily="34" charset="0"/>
                <a:cs typeface="Arial" panose="020B0604020202020204" pitchFamily="34" charset="0"/>
                <a:sym typeface="Lustria"/>
              </a:rPr>
              <a:t>Week 10</a:t>
            </a:r>
            <a:r>
              <a:rPr lang="en-US" sz="1050" b="1" i="0" u="none" strike="noStrike" cap="none" dirty="0">
                <a:solidFill>
                  <a:srgbClr val="000000"/>
                </a:solidFill>
                <a:latin typeface="Arial" panose="020B0604020202020204" pitchFamily="34" charset="0"/>
                <a:cs typeface="Arial" panose="020B0604020202020204" pitchFamily="34" charset="0"/>
                <a:sym typeface="Lustria"/>
              </a:rPr>
              <a:t>:</a:t>
            </a:r>
            <a:r>
              <a:rPr lang="en-US" sz="1050" b="0" i="0" u="none" strike="noStrike" cap="none" dirty="0">
                <a:solidFill>
                  <a:srgbClr val="000000"/>
                </a:solidFill>
                <a:latin typeface="Arial" panose="020B0604020202020204" pitchFamily="34" charset="0"/>
                <a:cs typeface="Arial" panose="020B0604020202020204" pitchFamily="34" charset="0"/>
                <a:sym typeface="Lustria"/>
              </a:rPr>
              <a:t> Arusha</a:t>
            </a:r>
            <a:endParaRPr sz="1050" dirty="0">
              <a:latin typeface="Arial" panose="020B0604020202020204" pitchFamily="34" charset="0"/>
              <a:cs typeface="Arial" panose="020B0604020202020204" pitchFamily="34" charset="0"/>
            </a:endParaRPr>
          </a:p>
          <a:p>
            <a:pPr marL="0" marR="0" lvl="0" indent="0" algn="l" rtl="0">
              <a:lnSpc>
                <a:spcPct val="100000"/>
              </a:lnSpc>
              <a:spcBef>
                <a:spcPts val="1800"/>
              </a:spcBef>
              <a:spcAft>
                <a:spcPts val="0"/>
              </a:spcAft>
              <a:buClr>
                <a:schemeClr val="accent1"/>
              </a:buClr>
              <a:buSzPts val="750"/>
              <a:buFont typeface="Noto Sans Symbols"/>
              <a:buNone/>
            </a:pPr>
            <a:endParaRPr sz="1000" b="0" i="0" u="none" strike="noStrike" cap="none" dirty="0">
              <a:solidFill>
                <a:srgbClr val="000000"/>
              </a:solidFill>
              <a:latin typeface="Lustria"/>
              <a:ea typeface="Lustria"/>
              <a:cs typeface="Lustria"/>
              <a:sym typeface="Lustria"/>
            </a:endParaRPr>
          </a:p>
          <a:p>
            <a:pPr marL="282575" marR="0" lvl="0" indent="-234950" algn="l" rtl="0">
              <a:spcBef>
                <a:spcPts val="1800"/>
              </a:spcBef>
              <a:spcAft>
                <a:spcPts val="0"/>
              </a:spcAft>
              <a:buClr>
                <a:schemeClr val="accent1"/>
              </a:buClr>
              <a:buSzPts val="750"/>
              <a:buFont typeface="Noto Sans Symbols"/>
              <a:buNone/>
            </a:pPr>
            <a:endParaRPr sz="1000" b="0" i="0" u="none" dirty="0">
              <a:solidFill>
                <a:srgbClr val="000000"/>
              </a:solidFill>
              <a:latin typeface="Lustria"/>
              <a:ea typeface="Lustria"/>
              <a:cs typeface="Lustria"/>
              <a:sym typeface="Lustria"/>
            </a:endParaRPr>
          </a:p>
        </p:txBody>
      </p:sp>
      <p:sp>
        <p:nvSpPr>
          <p:cNvPr id="185" name="Google Shape;185;p1"/>
          <p:cNvSpPr txBox="1"/>
          <p:nvPr/>
        </p:nvSpPr>
        <p:spPr>
          <a:xfrm>
            <a:off x="237146" y="2590800"/>
            <a:ext cx="5454600" cy="646500"/>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8000"/>
              </a:buClr>
              <a:buSzPts val="1800"/>
              <a:buFont typeface="Arial"/>
              <a:buNone/>
            </a:pPr>
            <a:r>
              <a:rPr lang="en-US" sz="1800" b="0" i="0" u="none" dirty="0">
                <a:solidFill>
                  <a:schemeClr val="accent3">
                    <a:lumMod val="75000"/>
                  </a:schemeClr>
                </a:solidFill>
                <a:latin typeface="Arial"/>
                <a:ea typeface="Arial"/>
                <a:cs typeface="Arial"/>
                <a:sym typeface="Arial"/>
              </a:rPr>
              <a:t>September 7th – December </a:t>
            </a:r>
            <a:r>
              <a:rPr lang="en-US" sz="1800" dirty="0">
                <a:solidFill>
                  <a:schemeClr val="accent3">
                    <a:lumMod val="75000"/>
                  </a:schemeClr>
                </a:solidFill>
              </a:rPr>
              <a:t>9</a:t>
            </a:r>
            <a:r>
              <a:rPr lang="en-US" sz="1800" b="0" i="0" u="none" dirty="0">
                <a:solidFill>
                  <a:schemeClr val="accent3">
                    <a:lumMod val="75000"/>
                  </a:schemeClr>
                </a:solidFill>
                <a:sym typeface="Arial"/>
              </a:rPr>
              <a:t>, 2023</a:t>
            </a:r>
            <a:endParaRPr dirty="0">
              <a:solidFill>
                <a:schemeClr val="accent3">
                  <a:lumMod val="75000"/>
                </a:schemeClr>
              </a:solidFill>
            </a:endParaRPr>
          </a:p>
          <a:p>
            <a:pPr marL="0" marR="0" lvl="0" indent="0" algn="l" rtl="0">
              <a:lnSpc>
                <a:spcPct val="100000"/>
              </a:lnSpc>
              <a:spcBef>
                <a:spcPts val="0"/>
              </a:spcBef>
              <a:spcAft>
                <a:spcPts val="0"/>
              </a:spcAft>
              <a:buNone/>
            </a:pPr>
            <a:endParaRPr sz="1800" b="0" i="0" u="none" dirty="0">
              <a:solidFill>
                <a:srgbClr val="008000"/>
              </a:solidFill>
              <a:latin typeface="Arial"/>
              <a:ea typeface="Arial"/>
              <a:cs typeface="Arial"/>
              <a:sym typeface="Arial"/>
            </a:endParaRPr>
          </a:p>
        </p:txBody>
      </p:sp>
      <p:sp>
        <p:nvSpPr>
          <p:cNvPr id="186" name="Google Shape;186;p1"/>
          <p:cNvSpPr txBox="1"/>
          <p:nvPr/>
        </p:nvSpPr>
        <p:spPr>
          <a:xfrm>
            <a:off x="381000" y="6107112"/>
            <a:ext cx="2160587" cy="369887"/>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rgbClr val="008000"/>
              </a:buClr>
              <a:buSzPts val="1800"/>
              <a:buFont typeface="Arial"/>
              <a:buNone/>
            </a:pPr>
            <a:r>
              <a:rPr lang="en-US" sz="1800" b="0" i="0" u="none" dirty="0">
                <a:solidFill>
                  <a:schemeClr val="accent3">
                    <a:lumMod val="75000"/>
                  </a:schemeClr>
                </a:solidFill>
                <a:sym typeface="Arial"/>
              </a:rPr>
              <a:t>Academic Program</a:t>
            </a:r>
            <a:endParaRPr dirty="0">
              <a:solidFill>
                <a:schemeClr val="accent3">
                  <a:lumMod val="75000"/>
                </a:schemeClr>
              </a:solidFill>
            </a:endParaRPr>
          </a:p>
        </p:txBody>
      </p:sp>
      <p:sp>
        <p:nvSpPr>
          <p:cNvPr id="187" name="Google Shape;187;p1"/>
          <p:cNvSpPr txBox="1"/>
          <p:nvPr/>
        </p:nvSpPr>
        <p:spPr>
          <a:xfrm>
            <a:off x="380999" y="3105177"/>
            <a:ext cx="3330054" cy="2800726"/>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100"/>
              <a:buFont typeface="Lustria"/>
              <a:buNone/>
            </a:pPr>
            <a:r>
              <a:rPr lang="en-US" sz="1100" b="0" i="0" u="none" dirty="0">
                <a:solidFill>
                  <a:schemeClr val="dk1"/>
                </a:solidFill>
                <a:latin typeface="Arial" panose="020B0604020202020204" pitchFamily="34" charset="0"/>
                <a:ea typeface="Lustria"/>
                <a:cs typeface="Arial" panose="020B0604020202020204" pitchFamily="34" charset="0"/>
                <a:sym typeface="Lustria"/>
              </a:rPr>
              <a:t>The Director of the Program is Dr</a:t>
            </a:r>
            <a:r>
              <a:rPr lang="en-US" sz="1100" dirty="0">
                <a:solidFill>
                  <a:schemeClr val="dk1"/>
                </a:solidFill>
                <a:latin typeface="Arial" panose="020B0604020202020204" pitchFamily="34" charset="0"/>
                <a:ea typeface="Lustria"/>
                <a:cs typeface="Arial" panose="020B0604020202020204" pitchFamily="34" charset="0"/>
                <a:sym typeface="Lustria"/>
              </a:rPr>
              <a:t>. Randolph Quaye, Professor and  Department Co-Director of the Africana, Gender, Identities Studies Department at Ohio Wesleyan University. Professor Quaye has many years of experience directing international programs, having recently directed programs in Kenya, Zimbabwe and Tanzania. This semester long study program is recommended for students interested in medical systems, the status of women, economic development in social policy. All courses are taught in English (with the exception of Swahili). The Ohio Wesleyan University in Tanzania program and social policy Affiliated with the University of Dar </a:t>
            </a:r>
            <a:r>
              <a:rPr lang="en-US" sz="1100" dirty="0" err="1">
                <a:solidFill>
                  <a:schemeClr val="dk1"/>
                </a:solidFill>
                <a:latin typeface="Arial" panose="020B0604020202020204" pitchFamily="34" charset="0"/>
                <a:ea typeface="Lustria"/>
                <a:cs typeface="Arial" panose="020B0604020202020204" pitchFamily="34" charset="0"/>
                <a:sym typeface="Lustria"/>
              </a:rPr>
              <a:t>Es</a:t>
            </a:r>
            <a:r>
              <a:rPr lang="en-US" sz="1100" dirty="0">
                <a:solidFill>
                  <a:schemeClr val="dk1"/>
                </a:solidFill>
                <a:latin typeface="Arial" panose="020B0604020202020204" pitchFamily="34" charset="0"/>
                <a:ea typeface="Lustria"/>
                <a:cs typeface="Arial" panose="020B0604020202020204" pitchFamily="34" charset="0"/>
                <a:sym typeface="Lustria"/>
              </a:rPr>
              <a:t> Salaam and the School of St. Jude.</a:t>
            </a:r>
            <a:endParaRPr dirty="0">
              <a:latin typeface="Arial" panose="020B0604020202020204" pitchFamily="34" charset="0"/>
              <a:cs typeface="Arial" panose="020B0604020202020204" pitchFamily="34" charset="0"/>
            </a:endParaRPr>
          </a:p>
        </p:txBody>
      </p:sp>
      <p:sp>
        <p:nvSpPr>
          <p:cNvPr id="188" name="Google Shape;188;p1"/>
          <p:cNvSpPr txBox="1"/>
          <p:nvPr/>
        </p:nvSpPr>
        <p:spPr>
          <a:xfrm>
            <a:off x="381000" y="2939268"/>
            <a:ext cx="6092825" cy="3135312"/>
          </a:xfrm>
          <a:prstGeom prst="rect">
            <a:avLst/>
          </a:prstGeom>
          <a:noFill/>
          <a:ln w="38100" cap="flat" cmpd="sng">
            <a:solidFill>
              <a:srgbClr val="FFB400"/>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lnSpc>
                <a:spcPct val="100000"/>
              </a:lnSpc>
              <a:spcBef>
                <a:spcPts val="0"/>
              </a:spcBef>
              <a:spcAft>
                <a:spcPts val="0"/>
              </a:spcAft>
              <a:buNone/>
            </a:pPr>
            <a:endParaRPr sz="1800" b="0" i="0" u="none">
              <a:solidFill>
                <a:schemeClr val="dk1"/>
              </a:solidFill>
              <a:latin typeface="Arial"/>
              <a:ea typeface="Arial"/>
              <a:cs typeface="Arial"/>
              <a:sym typeface="Arial"/>
            </a:endParaRPr>
          </a:p>
        </p:txBody>
      </p:sp>
      <p:pic>
        <p:nvPicPr>
          <p:cNvPr id="6" name="Picture 5">
            <a:extLst>
              <a:ext uri="{FF2B5EF4-FFF2-40B4-BE49-F238E27FC236}">
                <a16:creationId xmlns:a16="http://schemas.microsoft.com/office/drawing/2014/main" id="{3ECCA5E8-4277-AD45-914B-138D59C41D59}"/>
              </a:ext>
            </a:extLst>
          </p:cNvPr>
          <p:cNvPicPr>
            <a:picLocks noChangeAspect="1"/>
          </p:cNvPicPr>
          <p:nvPr/>
        </p:nvPicPr>
        <p:blipFill>
          <a:blip r:embed="rId3"/>
          <a:stretch>
            <a:fillRect/>
          </a:stretch>
        </p:blipFill>
        <p:spPr>
          <a:xfrm>
            <a:off x="3711053" y="3636100"/>
            <a:ext cx="2665788" cy="1741648"/>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94"/>
        <p:cNvGrpSpPr/>
        <p:nvPr/>
      </p:nvGrpSpPr>
      <p:grpSpPr>
        <a:xfrm>
          <a:off x="0" y="0"/>
          <a:ext cx="0" cy="0"/>
          <a:chOff x="0" y="0"/>
          <a:chExt cx="0" cy="0"/>
        </a:xfrm>
      </p:grpSpPr>
      <p:sp>
        <p:nvSpPr>
          <p:cNvPr id="195" name="Google Shape;195;p2"/>
          <p:cNvSpPr txBox="1"/>
          <p:nvPr/>
        </p:nvSpPr>
        <p:spPr>
          <a:xfrm>
            <a:off x="614362" y="7849282"/>
            <a:ext cx="1600200" cy="800179"/>
          </a:xfrm>
          <a:prstGeom prst="rect">
            <a:avLst/>
          </a:prstGeom>
          <a:solidFill>
            <a:schemeClr val="lt1"/>
          </a:solidFill>
          <a:ln>
            <a:noFill/>
          </a:ln>
        </p:spPr>
        <p:txBody>
          <a:bodyPr spcFirstLastPara="1" wrap="square" lIns="91425" tIns="45700" rIns="91425" bIns="45700" anchor="t" anchorCtr="0">
            <a:spAutoFit/>
          </a:bodyPr>
          <a:lstStyle/>
          <a:p>
            <a:pPr marL="319087" marR="0" lvl="0" indent="-319087" algn="l" rtl="0">
              <a:lnSpc>
                <a:spcPct val="100000"/>
              </a:lnSpc>
              <a:spcBef>
                <a:spcPts val="0"/>
              </a:spcBef>
              <a:spcAft>
                <a:spcPts val="0"/>
              </a:spcAft>
              <a:buClr>
                <a:srgbClr val="000000"/>
              </a:buClr>
              <a:buSzPts val="1000"/>
              <a:buFont typeface="Twentieth Century"/>
              <a:buNone/>
            </a:pPr>
            <a:r>
              <a:rPr lang="en-US" sz="900" b="1" i="0" u="none" dirty="0">
                <a:solidFill>
                  <a:srgbClr val="000000"/>
                </a:solidFill>
                <a:latin typeface="Arial" panose="020B0604020202020204" pitchFamily="34" charset="0"/>
                <a:ea typeface="Twentieth Century"/>
                <a:cs typeface="Arial" panose="020B0604020202020204" pitchFamily="34" charset="0"/>
                <a:sym typeface="Twentieth Century"/>
              </a:rPr>
              <a:t>Dr. Randolph Quaye  </a:t>
            </a:r>
            <a:endParaRPr sz="900" dirty="0">
              <a:latin typeface="Arial" panose="020B0604020202020204" pitchFamily="34" charset="0"/>
              <a:cs typeface="Arial" panose="020B0604020202020204" pitchFamily="34" charset="0"/>
            </a:endParaRPr>
          </a:p>
          <a:p>
            <a:pPr marL="319087" marR="0" lvl="0" indent="-319087" algn="l" rtl="0">
              <a:lnSpc>
                <a:spcPct val="100000"/>
              </a:lnSpc>
              <a:spcBef>
                <a:spcPts val="0"/>
              </a:spcBef>
              <a:spcAft>
                <a:spcPts val="0"/>
              </a:spcAft>
              <a:buClr>
                <a:srgbClr val="000000"/>
              </a:buClr>
              <a:buSzPts val="1000"/>
              <a:buFont typeface="Twentieth Century"/>
              <a:buNone/>
            </a:pPr>
            <a:r>
              <a:rPr lang="en-US" sz="900" b="1" i="0" u="none" dirty="0">
                <a:solidFill>
                  <a:srgbClr val="000000"/>
                </a:solidFill>
                <a:latin typeface="Arial" panose="020B0604020202020204" pitchFamily="34" charset="0"/>
                <a:ea typeface="Twentieth Century"/>
                <a:cs typeface="Arial" panose="020B0604020202020204" pitchFamily="34" charset="0"/>
                <a:sym typeface="Twentieth Century"/>
              </a:rPr>
              <a:t>Ohio Wesleyan University</a:t>
            </a:r>
            <a:endParaRPr sz="900" dirty="0">
              <a:latin typeface="Arial" panose="020B0604020202020204" pitchFamily="34" charset="0"/>
              <a:cs typeface="Arial" panose="020B0604020202020204" pitchFamily="34" charset="0"/>
            </a:endParaRPr>
          </a:p>
          <a:p>
            <a:pPr marL="319087" marR="0" lvl="0" indent="-319087" algn="l" rtl="0">
              <a:lnSpc>
                <a:spcPct val="100000"/>
              </a:lnSpc>
              <a:spcBef>
                <a:spcPts val="0"/>
              </a:spcBef>
              <a:spcAft>
                <a:spcPts val="0"/>
              </a:spcAft>
              <a:buClr>
                <a:srgbClr val="000000"/>
              </a:buClr>
              <a:buSzPts val="1000"/>
              <a:buFont typeface="Twentieth Century"/>
              <a:buNone/>
            </a:pPr>
            <a:r>
              <a:rPr lang="en-US" sz="900" b="1" i="0" u="none" dirty="0" err="1">
                <a:solidFill>
                  <a:srgbClr val="000000"/>
                </a:solidFill>
                <a:latin typeface="Arial" panose="020B0604020202020204" pitchFamily="34" charset="0"/>
                <a:ea typeface="Twentieth Century"/>
                <a:cs typeface="Arial" panose="020B0604020202020204" pitchFamily="34" charset="0"/>
                <a:sym typeface="Twentieth Century"/>
              </a:rPr>
              <a:t>rkquaye@owu.edu</a:t>
            </a:r>
            <a:endParaRPr sz="900" dirty="0">
              <a:latin typeface="Arial" panose="020B0604020202020204" pitchFamily="34" charset="0"/>
              <a:cs typeface="Arial" panose="020B0604020202020204" pitchFamily="34" charset="0"/>
            </a:endParaRPr>
          </a:p>
          <a:p>
            <a:pPr marL="319087" marR="0" lvl="0" indent="-319087" algn="l" rtl="0">
              <a:lnSpc>
                <a:spcPct val="100000"/>
              </a:lnSpc>
              <a:spcBef>
                <a:spcPts val="0"/>
              </a:spcBef>
              <a:spcAft>
                <a:spcPts val="0"/>
              </a:spcAft>
              <a:buClr>
                <a:srgbClr val="000000"/>
              </a:buClr>
              <a:buSzPts val="1000"/>
              <a:buFont typeface="Twentieth Century"/>
              <a:buNone/>
            </a:pPr>
            <a:r>
              <a:rPr lang="en-US" sz="900" b="1" i="0" u="none" dirty="0">
                <a:solidFill>
                  <a:srgbClr val="000000"/>
                </a:solidFill>
                <a:latin typeface="Arial" panose="020B0604020202020204" pitchFamily="34" charset="0"/>
                <a:ea typeface="Twentieth Century"/>
                <a:cs typeface="Arial" panose="020B0604020202020204" pitchFamily="34" charset="0"/>
                <a:sym typeface="Twentieth Century"/>
              </a:rPr>
              <a:t>740-368-3833</a:t>
            </a:r>
            <a:endParaRPr sz="900" dirty="0">
              <a:latin typeface="Arial" panose="020B0604020202020204" pitchFamily="34" charset="0"/>
              <a:cs typeface="Arial" panose="020B0604020202020204" pitchFamily="34" charset="0"/>
            </a:endParaRPr>
          </a:p>
          <a:p>
            <a:pPr marL="0" marR="0" lvl="0" indent="0" algn="l" rtl="0">
              <a:lnSpc>
                <a:spcPct val="100000"/>
              </a:lnSpc>
              <a:spcBef>
                <a:spcPts val="0"/>
              </a:spcBef>
              <a:spcAft>
                <a:spcPts val="0"/>
              </a:spcAft>
              <a:buNone/>
            </a:pPr>
            <a:endParaRPr sz="1000" b="1" i="0" u="none" dirty="0">
              <a:solidFill>
                <a:srgbClr val="000000"/>
              </a:solidFill>
              <a:latin typeface="Twentieth Century"/>
              <a:ea typeface="Twentieth Century"/>
              <a:cs typeface="Twentieth Century"/>
              <a:sym typeface="Twentieth Century"/>
            </a:endParaRPr>
          </a:p>
        </p:txBody>
      </p:sp>
      <p:sp>
        <p:nvSpPr>
          <p:cNvPr id="196" name="Google Shape;196;p2"/>
          <p:cNvSpPr txBox="1">
            <a:spLocks noGrp="1"/>
          </p:cNvSpPr>
          <p:nvPr>
            <p:ph type="body" idx="4294967295"/>
          </p:nvPr>
        </p:nvSpPr>
        <p:spPr>
          <a:xfrm>
            <a:off x="342900" y="829891"/>
            <a:ext cx="3348883" cy="3526209"/>
          </a:xfrm>
          <a:prstGeom prst="rect">
            <a:avLst/>
          </a:prstGeom>
          <a:solidFill>
            <a:schemeClr val="lt1"/>
          </a:solidFill>
          <a:ln w="34925" cap="flat" cmpd="sng">
            <a:solidFill>
              <a:srgbClr val="FFB400"/>
            </a:solidFill>
            <a:prstDash val="solid"/>
            <a:miter lim="800000"/>
            <a:headEnd type="none" w="sm" len="sm"/>
            <a:tailEnd type="none" w="sm" len="sm"/>
          </a:ln>
        </p:spPr>
        <p:txBody>
          <a:bodyPr spcFirstLastPara="1" wrap="square" lIns="91425" tIns="45700" rIns="91425" bIns="45700" anchor="t" anchorCtr="0">
            <a:normAutofit/>
          </a:bodyPr>
          <a:lstStyle/>
          <a:p>
            <a:pPr marL="282575" marR="0" lvl="0" indent="-282575" algn="l" rtl="0">
              <a:lnSpc>
                <a:spcPct val="80000"/>
              </a:lnSpc>
              <a:spcBef>
                <a:spcPts val="0"/>
              </a:spcBef>
              <a:spcAft>
                <a:spcPts val="0"/>
              </a:spcAft>
              <a:buClr>
                <a:schemeClr val="accent1"/>
              </a:buClr>
              <a:buSzPts val="1125"/>
              <a:buFont typeface="Noto Sans Symbols"/>
              <a:buNone/>
            </a:pPr>
            <a:r>
              <a:rPr lang="en-US" sz="1500" b="1" i="0" u="none" strike="noStrike" cap="none" dirty="0">
                <a:solidFill>
                  <a:schemeClr val="accent3">
                    <a:lumMod val="75000"/>
                  </a:schemeClr>
                </a:solidFill>
                <a:latin typeface="Arial" panose="020B0604020202020204" pitchFamily="34" charset="0"/>
                <a:cs typeface="Arial" panose="020B0604020202020204" pitchFamily="34" charset="0"/>
                <a:sym typeface="Lustria"/>
              </a:rPr>
              <a:t>RESIDENTIAL LIFE</a:t>
            </a:r>
            <a:r>
              <a:rPr lang="en-US" sz="1500" b="0" i="0" u="none" strike="noStrike" cap="none" dirty="0">
                <a:solidFill>
                  <a:schemeClr val="accent3">
                    <a:lumMod val="75000"/>
                  </a:schemeClr>
                </a:solidFill>
                <a:latin typeface="Arial" panose="020B0604020202020204" pitchFamily="34" charset="0"/>
                <a:cs typeface="Arial" panose="020B0604020202020204" pitchFamily="34" charset="0"/>
                <a:sym typeface="Lustria"/>
              </a:rPr>
              <a:t> </a:t>
            </a:r>
            <a:endParaRPr dirty="0">
              <a:solidFill>
                <a:schemeClr val="accent3">
                  <a:lumMod val="75000"/>
                </a:schemeClr>
              </a:solidFill>
              <a:latin typeface="Arial" panose="020B0604020202020204" pitchFamily="34" charset="0"/>
              <a:cs typeface="Arial" panose="020B0604020202020204" pitchFamily="34" charset="0"/>
            </a:endParaRPr>
          </a:p>
          <a:p>
            <a:pPr marL="282575" marR="0" lvl="0" indent="-282575" algn="l" rtl="0">
              <a:lnSpc>
                <a:spcPct val="80000"/>
              </a:lnSpc>
              <a:spcBef>
                <a:spcPts val="1800"/>
              </a:spcBef>
              <a:spcAft>
                <a:spcPts val="0"/>
              </a:spcAft>
              <a:buClr>
                <a:schemeClr val="accent1"/>
              </a:buClr>
              <a:buSzPts val="675"/>
              <a:buFont typeface="Noto Sans Symbols"/>
              <a:buChar char="■"/>
            </a:pPr>
            <a:r>
              <a:rPr lang="en-US" sz="900" b="0" i="0" u="none" strike="noStrike" cap="none" dirty="0">
                <a:solidFill>
                  <a:srgbClr val="000000"/>
                </a:solidFill>
                <a:latin typeface="Arial" panose="020B0604020202020204" pitchFamily="34" charset="0"/>
                <a:cs typeface="Arial" panose="020B0604020202020204" pitchFamily="34" charset="0"/>
                <a:sym typeface="Lustria"/>
              </a:rPr>
              <a:t>Students will stay at the </a:t>
            </a:r>
            <a:r>
              <a:rPr lang="en-US" sz="900" b="0" i="0" u="none" strike="noStrike" cap="none" dirty="0" err="1">
                <a:solidFill>
                  <a:srgbClr val="000000"/>
                </a:solidFill>
                <a:latin typeface="Arial" panose="020B0604020202020204" pitchFamily="34" charset="0"/>
                <a:cs typeface="Arial" panose="020B0604020202020204" pitchFamily="34" charset="0"/>
                <a:sym typeface="Lustria"/>
              </a:rPr>
              <a:t>O’Neals</a:t>
            </a:r>
            <a:r>
              <a:rPr lang="en-US" sz="900" b="0" i="0" u="none" strike="noStrike" cap="none" dirty="0">
                <a:solidFill>
                  <a:srgbClr val="000000"/>
                </a:solidFill>
                <a:latin typeface="Arial" panose="020B0604020202020204" pitchFamily="34" charset="0"/>
                <a:cs typeface="Arial" panose="020B0604020202020204" pitchFamily="34" charset="0"/>
                <a:sym typeface="Lustria"/>
              </a:rPr>
              <a:t> in Arusha, Tanzanian host families while in Dar </a:t>
            </a:r>
            <a:r>
              <a:rPr lang="en-US" sz="900" b="0" i="0" u="none" strike="noStrike" cap="none" dirty="0" err="1">
                <a:solidFill>
                  <a:srgbClr val="000000"/>
                </a:solidFill>
                <a:latin typeface="Arial" panose="020B0604020202020204" pitchFamily="34" charset="0"/>
                <a:cs typeface="Arial" panose="020B0604020202020204" pitchFamily="34" charset="0"/>
                <a:sym typeface="Lustria"/>
              </a:rPr>
              <a:t>Es</a:t>
            </a:r>
            <a:r>
              <a:rPr lang="en-US" sz="900" b="0" i="0" u="none" strike="noStrike" cap="none" dirty="0">
                <a:solidFill>
                  <a:srgbClr val="000000"/>
                </a:solidFill>
                <a:latin typeface="Arial" panose="020B0604020202020204" pitchFamily="34" charset="0"/>
                <a:cs typeface="Arial" panose="020B0604020202020204" pitchFamily="34" charset="0"/>
                <a:sym typeface="Lustria"/>
              </a:rPr>
              <a:t> Salaam , and Tamarind Hotel in Zanzibar. Rural Homestays will take place in Iringa, Tanzania during the one week that the Program will be located there.</a:t>
            </a:r>
            <a:r>
              <a:rPr lang="en-US" sz="900" b="1" i="0" u="none" strike="noStrike" cap="none" dirty="0">
                <a:solidFill>
                  <a:srgbClr val="000000"/>
                </a:solidFill>
                <a:latin typeface="Arial" panose="020B0604020202020204" pitchFamily="34" charset="0"/>
                <a:cs typeface="Arial" panose="020B0604020202020204" pitchFamily="34" charset="0"/>
                <a:sym typeface="Lustria"/>
              </a:rPr>
              <a:t> </a:t>
            </a:r>
            <a:endParaRPr dirty="0">
              <a:latin typeface="Arial" panose="020B0604020202020204" pitchFamily="34" charset="0"/>
              <a:cs typeface="Arial" panose="020B0604020202020204" pitchFamily="34" charset="0"/>
            </a:endParaRPr>
          </a:p>
          <a:p>
            <a:pPr marL="282575" marR="0" lvl="0" indent="-282575" algn="l" rtl="0">
              <a:lnSpc>
                <a:spcPct val="80000"/>
              </a:lnSpc>
              <a:spcBef>
                <a:spcPts val="1800"/>
              </a:spcBef>
              <a:spcAft>
                <a:spcPts val="0"/>
              </a:spcAft>
              <a:buClr>
                <a:schemeClr val="accent1"/>
              </a:buClr>
              <a:buSzPts val="1125"/>
              <a:buFont typeface="Noto Sans Symbols"/>
              <a:buNone/>
            </a:pPr>
            <a:r>
              <a:rPr lang="en-US" sz="1500" b="1" i="0" u="none" strike="noStrike" cap="none" dirty="0">
                <a:solidFill>
                  <a:schemeClr val="accent3">
                    <a:lumMod val="75000"/>
                  </a:schemeClr>
                </a:solidFill>
                <a:latin typeface="Arial" panose="020B0604020202020204" pitchFamily="34" charset="0"/>
                <a:cs typeface="Arial" panose="020B0604020202020204" pitchFamily="34" charset="0"/>
                <a:sym typeface="Lustria"/>
              </a:rPr>
              <a:t>PROGRAM FEES</a:t>
            </a:r>
            <a:endParaRPr sz="1500" b="0" i="0" u="none" strike="noStrike" cap="none" dirty="0">
              <a:solidFill>
                <a:schemeClr val="accent3">
                  <a:lumMod val="75000"/>
                </a:schemeClr>
              </a:solidFill>
              <a:latin typeface="Arial" panose="020B0604020202020204" pitchFamily="34" charset="0"/>
              <a:cs typeface="Arial" panose="020B0604020202020204" pitchFamily="34" charset="0"/>
              <a:sym typeface="Lustria"/>
            </a:endParaRPr>
          </a:p>
          <a:p>
            <a:pPr marL="282575" marR="0" lvl="0" indent="-282575" algn="l" rtl="0">
              <a:lnSpc>
                <a:spcPct val="80000"/>
              </a:lnSpc>
              <a:spcBef>
                <a:spcPts val="1800"/>
              </a:spcBef>
              <a:spcAft>
                <a:spcPts val="0"/>
              </a:spcAft>
              <a:buClr>
                <a:schemeClr val="accent1"/>
              </a:buClr>
              <a:buSzPts val="675"/>
              <a:buFont typeface="Noto Sans Symbols"/>
              <a:buChar char="■"/>
            </a:pPr>
            <a:r>
              <a:rPr lang="en-US" sz="900" b="0" i="0" u="none" strike="noStrike" cap="none" dirty="0">
                <a:solidFill>
                  <a:srgbClr val="000000"/>
                </a:solidFill>
                <a:latin typeface="Arial" panose="020B0604020202020204" pitchFamily="34" charset="0"/>
                <a:cs typeface="Arial" panose="020B0604020202020204" pitchFamily="34" charset="0"/>
                <a:sym typeface="Lustria"/>
              </a:rPr>
              <a:t>Participants will be enrolled as students  of Ohio Wesleyan University and pay fees to the University. The fees will cover all travels, meals, accommodation and air ticket from Ohio to Tanzania.</a:t>
            </a:r>
            <a:endParaRPr dirty="0">
              <a:latin typeface="Arial" panose="020B0604020202020204" pitchFamily="34" charset="0"/>
              <a:cs typeface="Arial" panose="020B0604020202020204" pitchFamily="34" charset="0"/>
            </a:endParaRPr>
          </a:p>
          <a:p>
            <a:pPr marL="282575" marR="0" lvl="0" indent="-282575" algn="l" rtl="0">
              <a:lnSpc>
                <a:spcPct val="80000"/>
              </a:lnSpc>
              <a:spcBef>
                <a:spcPts val="1800"/>
              </a:spcBef>
              <a:spcAft>
                <a:spcPts val="0"/>
              </a:spcAft>
              <a:buClr>
                <a:schemeClr val="accent1"/>
              </a:buClr>
              <a:buSzPts val="1125"/>
              <a:buFont typeface="Noto Sans Symbols"/>
              <a:buNone/>
            </a:pPr>
            <a:r>
              <a:rPr lang="en-US" sz="1500" b="1" i="0" u="none" strike="noStrike" cap="none" dirty="0">
                <a:solidFill>
                  <a:schemeClr val="accent3">
                    <a:lumMod val="75000"/>
                  </a:schemeClr>
                </a:solidFill>
                <a:latin typeface="Arial" panose="020B0604020202020204" pitchFamily="34" charset="0"/>
                <a:cs typeface="Arial" panose="020B0604020202020204" pitchFamily="34" charset="0"/>
                <a:sym typeface="Lustria"/>
              </a:rPr>
              <a:t>DEADLINE FOR APPLICATION</a:t>
            </a:r>
            <a:endParaRPr lang="en-US" sz="1500" b="0" i="0" u="none" strike="noStrike" cap="none" dirty="0">
              <a:solidFill>
                <a:schemeClr val="accent3">
                  <a:lumMod val="75000"/>
                </a:schemeClr>
              </a:solidFill>
              <a:latin typeface="Arial" panose="020B0604020202020204" pitchFamily="34" charset="0"/>
              <a:cs typeface="Arial" panose="020B0604020202020204" pitchFamily="34" charset="0"/>
              <a:sym typeface="Lustria"/>
            </a:endParaRPr>
          </a:p>
          <a:p>
            <a:pPr marL="0" marR="0" lvl="0" indent="0" algn="l" rtl="0">
              <a:lnSpc>
                <a:spcPct val="80000"/>
              </a:lnSpc>
              <a:spcBef>
                <a:spcPts val="1800"/>
              </a:spcBef>
              <a:spcAft>
                <a:spcPts val="0"/>
              </a:spcAft>
              <a:buClr>
                <a:schemeClr val="accent1"/>
              </a:buClr>
              <a:buSzPts val="675"/>
              <a:buNone/>
            </a:pPr>
            <a:r>
              <a:rPr lang="en-US" sz="900" b="0" i="0" u="none" strike="noStrike" cap="none" dirty="0">
                <a:solidFill>
                  <a:srgbClr val="000000"/>
                </a:solidFill>
                <a:latin typeface="Arial" panose="020B0604020202020204" pitchFamily="34" charset="0"/>
                <a:cs typeface="Arial" panose="020B0604020202020204" pitchFamily="34" charset="0"/>
                <a:sym typeface="Lustria"/>
              </a:rPr>
              <a:t>The deadline for the application is April 12, 2023. Students will be notified no later than May 1</a:t>
            </a:r>
            <a:r>
              <a:rPr lang="en-US" sz="900" b="0" i="0" u="none" strike="noStrike" cap="none" baseline="30000" dirty="0">
                <a:solidFill>
                  <a:srgbClr val="000000"/>
                </a:solidFill>
                <a:latin typeface="Arial" panose="020B0604020202020204" pitchFamily="34" charset="0"/>
                <a:cs typeface="Arial" panose="020B0604020202020204" pitchFamily="34" charset="0"/>
                <a:sym typeface="Lustria"/>
              </a:rPr>
              <a:t>th</a:t>
            </a:r>
            <a:r>
              <a:rPr lang="en-US" sz="900" b="0" i="0" u="none" strike="noStrike" cap="none" dirty="0">
                <a:solidFill>
                  <a:srgbClr val="000000"/>
                </a:solidFill>
                <a:latin typeface="Arial" panose="020B0604020202020204" pitchFamily="34" charset="0"/>
                <a:cs typeface="Arial" panose="020B0604020202020204" pitchFamily="34" charset="0"/>
                <a:sym typeface="Lustria"/>
              </a:rPr>
              <a:t>, 2023 about the status of their application.</a:t>
            </a:r>
            <a:endParaRPr lang="en-US" dirty="0">
              <a:latin typeface="Arial" panose="020B0604020202020204" pitchFamily="34" charset="0"/>
              <a:cs typeface="Arial" panose="020B0604020202020204" pitchFamily="34" charset="0"/>
            </a:endParaRPr>
          </a:p>
          <a:p>
            <a:pPr marL="282575" marR="0" lvl="0" indent="-239712" algn="l" rtl="0">
              <a:lnSpc>
                <a:spcPct val="80000"/>
              </a:lnSpc>
              <a:spcBef>
                <a:spcPts val="1800"/>
              </a:spcBef>
              <a:spcAft>
                <a:spcPts val="0"/>
              </a:spcAft>
              <a:buClr>
                <a:schemeClr val="accent1"/>
              </a:buClr>
              <a:buSzPts val="675"/>
              <a:buFont typeface="Noto Sans Symbols"/>
              <a:buNone/>
            </a:pPr>
            <a:endParaRPr sz="900" b="0" i="0" u="none" strike="noStrike" cap="none" dirty="0">
              <a:solidFill>
                <a:srgbClr val="000000"/>
              </a:solidFill>
              <a:latin typeface="Lustria"/>
              <a:ea typeface="Lustria"/>
              <a:cs typeface="Lustria"/>
              <a:sym typeface="Lustria"/>
            </a:endParaRPr>
          </a:p>
          <a:p>
            <a:pPr marL="282575" marR="0" lvl="0" indent="-239712" algn="l" rtl="0">
              <a:lnSpc>
                <a:spcPct val="80000"/>
              </a:lnSpc>
              <a:spcBef>
                <a:spcPts val="1800"/>
              </a:spcBef>
              <a:spcAft>
                <a:spcPts val="0"/>
              </a:spcAft>
              <a:buClr>
                <a:schemeClr val="accent1"/>
              </a:buClr>
              <a:buSzPts val="675"/>
              <a:buFont typeface="Noto Sans Symbols"/>
              <a:buNone/>
            </a:pPr>
            <a:endParaRPr sz="900" b="0" i="0" u="none" strike="noStrike" cap="none" dirty="0">
              <a:solidFill>
                <a:srgbClr val="000000"/>
              </a:solidFill>
              <a:latin typeface="Lustria"/>
              <a:ea typeface="Lustria"/>
              <a:cs typeface="Lustria"/>
              <a:sym typeface="Lustria"/>
            </a:endParaRPr>
          </a:p>
          <a:p>
            <a:pPr marL="282575" marR="0" lvl="0" indent="-239712" algn="l" rtl="0">
              <a:lnSpc>
                <a:spcPct val="80000"/>
              </a:lnSpc>
              <a:spcBef>
                <a:spcPts val="1800"/>
              </a:spcBef>
              <a:spcAft>
                <a:spcPts val="0"/>
              </a:spcAft>
              <a:buClr>
                <a:schemeClr val="accent1"/>
              </a:buClr>
              <a:buSzPts val="675"/>
              <a:buFont typeface="Noto Sans Symbols"/>
              <a:buNone/>
            </a:pPr>
            <a:endParaRPr sz="900" b="0" i="0" u="none" strike="noStrike" cap="none" dirty="0">
              <a:solidFill>
                <a:srgbClr val="000000"/>
              </a:solidFill>
              <a:latin typeface="Lustria"/>
              <a:ea typeface="Lustria"/>
              <a:cs typeface="Lustria"/>
              <a:sym typeface="Lustria"/>
            </a:endParaRPr>
          </a:p>
          <a:p>
            <a:pPr marL="282575" marR="0" lvl="0" indent="-239712" algn="l" rtl="0">
              <a:spcBef>
                <a:spcPts val="1800"/>
              </a:spcBef>
              <a:spcAft>
                <a:spcPts val="0"/>
              </a:spcAft>
              <a:buClr>
                <a:schemeClr val="accent1"/>
              </a:buClr>
              <a:buSzPts val="675"/>
              <a:buFont typeface="Noto Sans Symbols"/>
              <a:buNone/>
            </a:pPr>
            <a:endParaRPr sz="900" b="0" i="0" u="none" dirty="0">
              <a:solidFill>
                <a:srgbClr val="000000"/>
              </a:solidFill>
              <a:latin typeface="Lustria"/>
              <a:ea typeface="Lustria"/>
              <a:cs typeface="Lustria"/>
              <a:sym typeface="Lustria"/>
            </a:endParaRPr>
          </a:p>
        </p:txBody>
      </p:sp>
      <p:sp>
        <p:nvSpPr>
          <p:cNvPr id="197" name="Google Shape;197;p2"/>
          <p:cNvSpPr txBox="1">
            <a:spLocks noGrp="1"/>
          </p:cNvSpPr>
          <p:nvPr>
            <p:ph type="body" idx="4294967295"/>
          </p:nvPr>
        </p:nvSpPr>
        <p:spPr>
          <a:xfrm>
            <a:off x="342900" y="4420282"/>
            <a:ext cx="6172200" cy="3429000"/>
          </a:xfrm>
          <a:prstGeom prst="rect">
            <a:avLst/>
          </a:prstGeom>
          <a:solidFill>
            <a:schemeClr val="lt1"/>
          </a:solidFill>
          <a:ln w="34925" cap="flat" cmpd="sng">
            <a:solidFill>
              <a:srgbClr val="FFB400"/>
            </a:solidFill>
            <a:prstDash val="solid"/>
            <a:miter lim="800000"/>
            <a:headEnd type="none" w="sm" len="sm"/>
            <a:tailEnd type="none" w="sm" len="sm"/>
          </a:ln>
        </p:spPr>
        <p:txBody>
          <a:bodyPr spcFirstLastPara="1" wrap="square" lIns="91425" tIns="45700" rIns="91425" bIns="45700" anchor="t" anchorCtr="0">
            <a:normAutofit/>
          </a:bodyPr>
          <a:lstStyle/>
          <a:p>
            <a:pPr marL="319087" marR="0" lvl="0" indent="-319087" algn="l" rtl="0">
              <a:lnSpc>
                <a:spcPct val="70000"/>
              </a:lnSpc>
              <a:spcBef>
                <a:spcPts val="0"/>
              </a:spcBef>
              <a:spcAft>
                <a:spcPts val="0"/>
              </a:spcAft>
              <a:buClr>
                <a:schemeClr val="accent1"/>
              </a:buClr>
              <a:buSzPts val="1125"/>
              <a:buFont typeface="Noto Sans Symbols"/>
              <a:buNone/>
            </a:pPr>
            <a:r>
              <a:rPr lang="en-US" sz="1500" b="1" i="0" u="none" dirty="0">
                <a:solidFill>
                  <a:schemeClr val="accent3">
                    <a:lumMod val="75000"/>
                  </a:schemeClr>
                </a:solidFill>
                <a:latin typeface="Arial" panose="020B0604020202020204" pitchFamily="34" charset="0"/>
                <a:cs typeface="Arial" panose="020B0604020202020204" pitchFamily="34" charset="0"/>
                <a:sym typeface="Lustria"/>
              </a:rPr>
              <a:t>COURSES </a:t>
            </a:r>
            <a:endParaRPr dirty="0">
              <a:solidFill>
                <a:schemeClr val="accent3">
                  <a:lumMod val="75000"/>
                </a:schemeClr>
              </a:solidFill>
              <a:latin typeface="Arial" panose="020B0604020202020204" pitchFamily="34" charset="0"/>
              <a:cs typeface="Arial" panose="020B0604020202020204" pitchFamily="34" charset="0"/>
            </a:endParaRPr>
          </a:p>
          <a:p>
            <a:pPr marL="319087" marR="0" lvl="0" indent="-319087" algn="l" rtl="0">
              <a:lnSpc>
                <a:spcPct val="70000"/>
              </a:lnSpc>
              <a:spcBef>
                <a:spcPts val="1200"/>
              </a:spcBef>
              <a:spcAft>
                <a:spcPts val="0"/>
              </a:spcAft>
              <a:buClr>
                <a:schemeClr val="accent1"/>
              </a:buClr>
              <a:buSzPts val="675"/>
              <a:buFont typeface="Noto Sans Symbols"/>
              <a:buNone/>
            </a:pPr>
            <a:r>
              <a:rPr lang="en-US" sz="900" b="1" i="0" u="none" dirty="0">
                <a:solidFill>
                  <a:srgbClr val="000000"/>
                </a:solidFill>
                <a:latin typeface="Arial" panose="020B0604020202020204" pitchFamily="34" charset="0"/>
                <a:cs typeface="Arial" panose="020B0604020202020204" pitchFamily="34" charset="0"/>
                <a:sym typeface="Lustria"/>
              </a:rPr>
              <a:t>Each student will take four classes:</a:t>
            </a:r>
            <a:endParaRPr b="1" dirty="0">
              <a:latin typeface="Arial" panose="020B0604020202020204" pitchFamily="34" charset="0"/>
              <a:cs typeface="Arial" panose="020B0604020202020204" pitchFamily="34" charset="0"/>
            </a:endParaRPr>
          </a:p>
          <a:p>
            <a:pPr marL="319087" marR="0" lvl="0" indent="-319087" algn="l" rtl="0">
              <a:lnSpc>
                <a:spcPct val="70000"/>
              </a:lnSpc>
              <a:spcBef>
                <a:spcPts val="1200"/>
              </a:spcBef>
              <a:spcAft>
                <a:spcPts val="0"/>
              </a:spcAft>
              <a:buClr>
                <a:schemeClr val="accent1"/>
              </a:buClr>
              <a:buSzPts val="675"/>
              <a:buFont typeface="Noto Sans Symbols"/>
              <a:buNone/>
            </a:pPr>
            <a:r>
              <a:rPr lang="en-US" sz="900" b="1" i="0" u="none" dirty="0">
                <a:solidFill>
                  <a:srgbClr val="000000"/>
                </a:solidFill>
                <a:latin typeface="Arial" panose="020B0604020202020204" pitchFamily="34" charset="0"/>
                <a:cs typeface="Arial" panose="020B0604020202020204" pitchFamily="34" charset="0"/>
                <a:sym typeface="Lustria"/>
              </a:rPr>
              <a:t>1.  East Africa Culture ( BWS 300.3)</a:t>
            </a:r>
            <a:r>
              <a:rPr lang="en-US" sz="900" b="0" i="0" u="none" dirty="0">
                <a:solidFill>
                  <a:srgbClr val="000000"/>
                </a:solidFill>
                <a:latin typeface="Arial" panose="020B0604020202020204" pitchFamily="34" charset="0"/>
                <a:cs typeface="Arial" panose="020B0604020202020204" pitchFamily="34" charset="0"/>
                <a:sym typeface="Lustria"/>
              </a:rPr>
              <a:t> :   Students will examine various East African settings by reading both primary and interpretive texts and visit major historical, cultural and environmental sites. Topics covered would include: migrant labor, class and ethnic structures, human rights and political struggles in relation to externally imposed economic programs.</a:t>
            </a:r>
            <a:endParaRPr dirty="0">
              <a:latin typeface="Arial" panose="020B0604020202020204" pitchFamily="34" charset="0"/>
              <a:cs typeface="Arial" panose="020B0604020202020204" pitchFamily="34" charset="0"/>
            </a:endParaRPr>
          </a:p>
          <a:p>
            <a:pPr marL="319087" marR="0" lvl="0" indent="-319087" algn="l" rtl="0">
              <a:lnSpc>
                <a:spcPct val="70000"/>
              </a:lnSpc>
              <a:spcBef>
                <a:spcPts val="1200"/>
              </a:spcBef>
              <a:spcAft>
                <a:spcPts val="0"/>
              </a:spcAft>
              <a:buClr>
                <a:schemeClr val="accent1"/>
              </a:buClr>
              <a:buSzPts val="675"/>
              <a:buFont typeface="Noto Sans Symbols"/>
              <a:buNone/>
            </a:pPr>
            <a:r>
              <a:rPr lang="en-US" sz="900" b="1" i="0" u="none" dirty="0">
                <a:solidFill>
                  <a:srgbClr val="000000"/>
                </a:solidFill>
                <a:latin typeface="Arial" panose="020B0604020202020204" pitchFamily="34" charset="0"/>
                <a:cs typeface="Arial" panose="020B0604020202020204" pitchFamily="34" charset="0"/>
                <a:sym typeface="Lustria"/>
              </a:rPr>
              <a:t>2.  African Medical Systems (BWS 300.5):</a:t>
            </a:r>
            <a:r>
              <a:rPr lang="en-US" sz="900" b="0" i="0" u="none" dirty="0">
                <a:solidFill>
                  <a:srgbClr val="000000"/>
                </a:solidFill>
                <a:latin typeface="Arial" panose="020B0604020202020204" pitchFamily="34" charset="0"/>
                <a:cs typeface="Arial" panose="020B0604020202020204" pitchFamily="34" charset="0"/>
                <a:sym typeface="Lustria"/>
              </a:rPr>
              <a:t>  Students will explore the African concept of health and illness, the social context of illness, construction and deconstruction of illness, role of networks in health care utilization, access to healthcare,  cost control and role of non-governmental organizations in the delivery of healthcare services. </a:t>
            </a:r>
            <a:endParaRPr dirty="0">
              <a:latin typeface="Arial" panose="020B0604020202020204" pitchFamily="34" charset="0"/>
              <a:cs typeface="Arial" panose="020B0604020202020204" pitchFamily="34" charset="0"/>
            </a:endParaRPr>
          </a:p>
          <a:p>
            <a:pPr marL="319087" marR="0" lvl="0" indent="-319087" algn="l" rtl="0">
              <a:lnSpc>
                <a:spcPct val="70000"/>
              </a:lnSpc>
              <a:spcBef>
                <a:spcPts val="1800"/>
              </a:spcBef>
              <a:spcAft>
                <a:spcPts val="0"/>
              </a:spcAft>
              <a:buClr>
                <a:schemeClr val="accent1"/>
              </a:buClr>
              <a:buSzPts val="675"/>
              <a:buFont typeface="Noto Sans Symbols"/>
              <a:buNone/>
            </a:pPr>
            <a:r>
              <a:rPr lang="en-US" sz="900" b="1" i="0" u="none" dirty="0">
                <a:solidFill>
                  <a:srgbClr val="000000"/>
                </a:solidFill>
                <a:latin typeface="Arial" panose="020B0604020202020204" pitchFamily="34" charset="0"/>
                <a:cs typeface="Arial" panose="020B0604020202020204" pitchFamily="34" charset="0"/>
                <a:sym typeface="Lustria"/>
              </a:rPr>
              <a:t>3 .Women, Development and the Environment (BWS 300.4)</a:t>
            </a:r>
            <a:r>
              <a:rPr lang="en-US" sz="900" b="0" i="0" u="none" dirty="0">
                <a:solidFill>
                  <a:srgbClr val="000000"/>
                </a:solidFill>
                <a:latin typeface="Arial" panose="020B0604020202020204" pitchFamily="34" charset="0"/>
                <a:cs typeface="Arial" panose="020B0604020202020204" pitchFamily="34" charset="0"/>
                <a:sym typeface="Lustria"/>
              </a:rPr>
              <a:t>:  This course is designed to explore gender relations in Africa with a special reference to East African women. Topics covered will include: historical role of women in independent Africa, their role in the formal and informal sectors, population control politics and family planning and recent economic reforms on the welfare of mothers and children.</a:t>
            </a:r>
            <a:endParaRPr dirty="0">
              <a:latin typeface="Arial" panose="020B0604020202020204" pitchFamily="34" charset="0"/>
              <a:cs typeface="Arial" panose="020B0604020202020204" pitchFamily="34" charset="0"/>
            </a:endParaRPr>
          </a:p>
          <a:p>
            <a:pPr marL="319087" marR="0" lvl="0" indent="-319087" algn="l" rtl="0">
              <a:lnSpc>
                <a:spcPct val="70000"/>
              </a:lnSpc>
              <a:spcBef>
                <a:spcPts val="1800"/>
              </a:spcBef>
              <a:spcAft>
                <a:spcPts val="0"/>
              </a:spcAft>
              <a:buClr>
                <a:schemeClr val="accent1"/>
              </a:buClr>
              <a:buSzPts val="675"/>
              <a:buFont typeface="Noto Sans Symbols"/>
              <a:buNone/>
            </a:pPr>
            <a:r>
              <a:rPr lang="en-US" sz="900" b="0" i="0" u="none" dirty="0">
                <a:solidFill>
                  <a:srgbClr val="000000"/>
                </a:solidFill>
                <a:latin typeface="Arial" panose="020B0604020202020204" pitchFamily="34" charset="0"/>
                <a:cs typeface="Arial" panose="020B0604020202020204" pitchFamily="34" charset="0"/>
                <a:sym typeface="Lustria"/>
              </a:rPr>
              <a:t>4. </a:t>
            </a:r>
            <a:r>
              <a:rPr lang="en-US" sz="900" b="1" i="0" u="none" dirty="0">
                <a:solidFill>
                  <a:srgbClr val="000000"/>
                </a:solidFill>
                <a:latin typeface="Arial" panose="020B0604020202020204" pitchFamily="34" charset="0"/>
                <a:cs typeface="Arial" panose="020B0604020202020204" pitchFamily="34" charset="0"/>
                <a:sym typeface="Lustria"/>
              </a:rPr>
              <a:t>Internship in Tanzania ( BWS 400.2):</a:t>
            </a:r>
            <a:r>
              <a:rPr lang="en-US" sz="900" b="0" i="0" u="none" dirty="0">
                <a:solidFill>
                  <a:srgbClr val="000000"/>
                </a:solidFill>
                <a:latin typeface="Arial" panose="020B0604020202020204" pitchFamily="34" charset="0"/>
                <a:cs typeface="Arial" panose="020B0604020202020204" pitchFamily="34" charset="0"/>
                <a:sym typeface="Lustria"/>
              </a:rPr>
              <a:t>  Students will be linked with a professional social services or research institution, depending on the interest of students. These organizations would include: Tanzanian Family Planning Association, Women Legal Aid Society, Blue Cross of Tanzania, Family Health International, Association of Tanzanian Women Doctors, among many others.</a:t>
            </a:r>
            <a:endParaRPr dirty="0">
              <a:latin typeface="Arial" panose="020B0604020202020204" pitchFamily="34" charset="0"/>
              <a:cs typeface="Arial" panose="020B0604020202020204" pitchFamily="34" charset="0"/>
            </a:endParaRPr>
          </a:p>
          <a:p>
            <a:pPr marL="319087" marR="0" lvl="0" indent="-319087" algn="l" rtl="0">
              <a:lnSpc>
                <a:spcPct val="70000"/>
              </a:lnSpc>
              <a:spcBef>
                <a:spcPts val="1800"/>
              </a:spcBef>
              <a:spcAft>
                <a:spcPts val="0"/>
              </a:spcAft>
              <a:buClr>
                <a:schemeClr val="accent1"/>
              </a:buClr>
              <a:buSzPts val="675"/>
              <a:buFont typeface="Noto Sans Symbols"/>
              <a:buNone/>
            </a:pPr>
            <a:r>
              <a:rPr lang="en-US" sz="900" b="1" i="0" u="none" dirty="0">
                <a:solidFill>
                  <a:srgbClr val="000000"/>
                </a:solidFill>
                <a:latin typeface="Arial" panose="020B0604020202020204" pitchFamily="34" charset="0"/>
                <a:cs typeface="Arial" panose="020B0604020202020204" pitchFamily="34" charset="0"/>
                <a:sym typeface="Lustria"/>
              </a:rPr>
              <a:t>5. Introductory and Intermediate Swahili ( SL 110, 111, 225):</a:t>
            </a:r>
            <a:r>
              <a:rPr lang="en-US" sz="900" b="0" i="0" u="none" dirty="0">
                <a:solidFill>
                  <a:srgbClr val="000000"/>
                </a:solidFill>
                <a:latin typeface="Arial" panose="020B0604020202020204" pitchFamily="34" charset="0"/>
                <a:cs typeface="Arial" panose="020B0604020202020204" pitchFamily="34" charset="0"/>
                <a:sym typeface="Lustria"/>
              </a:rPr>
              <a:t>  This course will help students develop competency in basic and intermediate Swahili.</a:t>
            </a:r>
            <a:endParaRPr dirty="0">
              <a:latin typeface="Arial" panose="020B0604020202020204" pitchFamily="34" charset="0"/>
              <a:cs typeface="Arial" panose="020B0604020202020204" pitchFamily="34" charset="0"/>
            </a:endParaRPr>
          </a:p>
          <a:p>
            <a:pPr marL="319087" marR="0" lvl="0" indent="-276224" algn="l" rtl="0">
              <a:lnSpc>
                <a:spcPct val="70000"/>
              </a:lnSpc>
              <a:spcBef>
                <a:spcPts val="2400"/>
              </a:spcBef>
              <a:spcAft>
                <a:spcPts val="0"/>
              </a:spcAft>
              <a:buClr>
                <a:schemeClr val="accent1"/>
              </a:buClr>
              <a:buSzPts val="675"/>
              <a:buFont typeface="Noto Sans Symbols"/>
              <a:buNone/>
            </a:pPr>
            <a:endParaRPr sz="900" b="0" i="0" u="none" dirty="0">
              <a:solidFill>
                <a:srgbClr val="000000"/>
              </a:solidFill>
              <a:latin typeface="Arial" panose="020B0604020202020204" pitchFamily="34" charset="0"/>
              <a:cs typeface="Arial" panose="020B0604020202020204" pitchFamily="34" charset="0"/>
              <a:sym typeface="Lustria"/>
            </a:endParaRPr>
          </a:p>
          <a:p>
            <a:pPr marL="282575" marR="0" lvl="0" indent="-239712" algn="l" rtl="0">
              <a:spcBef>
                <a:spcPts val="2400"/>
              </a:spcBef>
              <a:spcAft>
                <a:spcPts val="0"/>
              </a:spcAft>
              <a:buClr>
                <a:schemeClr val="accent1"/>
              </a:buClr>
              <a:buSzPts val="675"/>
              <a:buFont typeface="Noto Sans Symbols"/>
              <a:buNone/>
            </a:pPr>
            <a:endParaRPr sz="900" b="0" i="0" u="none" dirty="0">
              <a:solidFill>
                <a:srgbClr val="000000"/>
              </a:solidFill>
              <a:latin typeface="Lustria"/>
              <a:ea typeface="Lustria"/>
              <a:cs typeface="Lustria"/>
              <a:sym typeface="Lustria"/>
            </a:endParaRPr>
          </a:p>
        </p:txBody>
      </p:sp>
      <p:pic>
        <p:nvPicPr>
          <p:cNvPr id="198" name="Google Shape;198;p2" descr="Tanzania_map.jpg"/>
          <p:cNvPicPr preferRelativeResize="0"/>
          <p:nvPr/>
        </p:nvPicPr>
        <p:blipFill rotWithShape="1">
          <a:blip r:embed="rId3">
            <a:alphaModFix/>
          </a:blip>
          <a:srcRect/>
          <a:stretch/>
        </p:blipFill>
        <p:spPr>
          <a:xfrm>
            <a:off x="3810000" y="1219200"/>
            <a:ext cx="2705100" cy="2540000"/>
          </a:xfrm>
          <a:prstGeom prst="rect">
            <a:avLst/>
          </a:prstGeom>
          <a:noFill/>
          <a:ln>
            <a:noFill/>
          </a:ln>
        </p:spPr>
      </p:pic>
      <p:sp>
        <p:nvSpPr>
          <p:cNvPr id="199" name="Google Shape;199;p2"/>
          <p:cNvSpPr txBox="1"/>
          <p:nvPr/>
        </p:nvSpPr>
        <p:spPr>
          <a:xfrm>
            <a:off x="4606183" y="7889875"/>
            <a:ext cx="1714603" cy="815568"/>
          </a:xfrm>
          <a:prstGeom prst="rect">
            <a:avLst/>
          </a:prstGeom>
          <a:noFill/>
          <a:ln>
            <a:noFill/>
          </a:ln>
        </p:spPr>
        <p:txBody>
          <a:bodyPr spcFirstLastPara="1" wrap="square" lIns="91425" tIns="45700" rIns="91425" bIns="45700" anchor="t" anchorCtr="0">
            <a:spAutoFit/>
          </a:bodyPr>
          <a:lstStyle/>
          <a:p>
            <a:pPr marL="319087" marR="0" lvl="0" indent="-319087" algn="l" rtl="0">
              <a:lnSpc>
                <a:spcPct val="100000"/>
              </a:lnSpc>
              <a:spcBef>
                <a:spcPts val="0"/>
              </a:spcBef>
              <a:spcAft>
                <a:spcPts val="0"/>
              </a:spcAft>
              <a:buClr>
                <a:srgbClr val="000000"/>
              </a:buClr>
              <a:buSzPts val="1000"/>
              <a:buFont typeface="Twentieth Century"/>
              <a:buNone/>
            </a:pPr>
            <a:r>
              <a:rPr lang="en-US" sz="900" b="1" i="0" u="none" dirty="0">
                <a:solidFill>
                  <a:srgbClr val="000000"/>
                </a:solidFill>
                <a:latin typeface="Arial" panose="020B0604020202020204" pitchFamily="34" charset="0"/>
                <a:ea typeface="Twentieth Century"/>
                <a:cs typeface="Arial" panose="020B0604020202020204" pitchFamily="34" charset="0"/>
                <a:sym typeface="Twentieth Century"/>
              </a:rPr>
              <a:t>Darrell </a:t>
            </a:r>
            <a:r>
              <a:rPr lang="en-US" sz="900" b="1" i="0" u="none" dirty="0" err="1">
                <a:solidFill>
                  <a:srgbClr val="000000"/>
                </a:solidFill>
                <a:latin typeface="Arial" panose="020B0604020202020204" pitchFamily="34" charset="0"/>
                <a:ea typeface="Twentieth Century"/>
                <a:cs typeface="Arial" panose="020B0604020202020204" pitchFamily="34" charset="0"/>
                <a:sym typeface="Twentieth Century"/>
              </a:rPr>
              <a:t>Albon</a:t>
            </a:r>
            <a:endParaRPr sz="900" dirty="0">
              <a:latin typeface="Arial" panose="020B0604020202020204" pitchFamily="34" charset="0"/>
              <a:cs typeface="Arial" panose="020B0604020202020204" pitchFamily="34" charset="0"/>
            </a:endParaRPr>
          </a:p>
          <a:p>
            <a:pPr marL="319087" marR="0" lvl="0" indent="-319087" algn="l" rtl="0">
              <a:lnSpc>
                <a:spcPct val="100000"/>
              </a:lnSpc>
              <a:spcBef>
                <a:spcPts val="0"/>
              </a:spcBef>
              <a:spcAft>
                <a:spcPts val="0"/>
              </a:spcAft>
              <a:buClr>
                <a:srgbClr val="000000"/>
              </a:buClr>
              <a:buSzPts val="1000"/>
              <a:buFont typeface="Twentieth Century"/>
              <a:buNone/>
            </a:pPr>
            <a:r>
              <a:rPr lang="en-US" sz="900" b="1" i="0" u="none" dirty="0">
                <a:solidFill>
                  <a:srgbClr val="000000"/>
                </a:solidFill>
                <a:latin typeface="Arial" panose="020B0604020202020204" pitchFamily="34" charset="0"/>
                <a:ea typeface="Twentieth Century"/>
                <a:cs typeface="Arial" panose="020B0604020202020204" pitchFamily="34" charset="0"/>
                <a:sym typeface="Twentieth Century"/>
              </a:rPr>
              <a:t>Ohio Wesleyan University</a:t>
            </a:r>
            <a:endParaRPr sz="900" dirty="0">
              <a:latin typeface="Arial" panose="020B0604020202020204" pitchFamily="34" charset="0"/>
              <a:cs typeface="Arial" panose="020B0604020202020204" pitchFamily="34" charset="0"/>
            </a:endParaRPr>
          </a:p>
          <a:p>
            <a:pPr marL="319087" marR="0" lvl="0" indent="-319087" algn="l" rtl="0">
              <a:lnSpc>
                <a:spcPct val="100000"/>
              </a:lnSpc>
              <a:spcBef>
                <a:spcPts val="0"/>
              </a:spcBef>
              <a:spcAft>
                <a:spcPts val="0"/>
              </a:spcAft>
              <a:buClr>
                <a:srgbClr val="000000"/>
              </a:buClr>
              <a:buSzPts val="1000"/>
              <a:buFont typeface="Twentieth Century"/>
              <a:buNone/>
            </a:pPr>
            <a:r>
              <a:rPr lang="en-US" sz="900" b="1" i="0" u="none" dirty="0" err="1">
                <a:solidFill>
                  <a:srgbClr val="000000"/>
                </a:solidFill>
                <a:latin typeface="Arial" panose="020B0604020202020204" pitchFamily="34" charset="0"/>
                <a:ea typeface="Twentieth Century"/>
                <a:cs typeface="Arial" panose="020B0604020202020204" pitchFamily="34" charset="0"/>
                <a:sym typeface="Twentieth Century"/>
              </a:rPr>
              <a:t>djalbon@owu.edu</a:t>
            </a:r>
            <a:endParaRPr sz="900" dirty="0">
              <a:latin typeface="Arial" panose="020B0604020202020204" pitchFamily="34" charset="0"/>
              <a:cs typeface="Arial" panose="020B0604020202020204" pitchFamily="34" charset="0"/>
            </a:endParaRPr>
          </a:p>
          <a:p>
            <a:pPr marL="319087" marR="0" lvl="0" indent="-319087" algn="l" rtl="0">
              <a:lnSpc>
                <a:spcPct val="100000"/>
              </a:lnSpc>
              <a:spcBef>
                <a:spcPts val="0"/>
              </a:spcBef>
              <a:spcAft>
                <a:spcPts val="0"/>
              </a:spcAft>
              <a:buClr>
                <a:srgbClr val="000000"/>
              </a:buClr>
              <a:buSzPts val="1000"/>
              <a:buFont typeface="Twentieth Century"/>
              <a:buNone/>
            </a:pPr>
            <a:r>
              <a:rPr lang="en-US" sz="900" b="1" i="0" u="none" dirty="0">
                <a:solidFill>
                  <a:srgbClr val="000000"/>
                </a:solidFill>
                <a:latin typeface="Arial" panose="020B0604020202020204" pitchFamily="34" charset="0"/>
                <a:ea typeface="Twentieth Century"/>
                <a:cs typeface="Arial" panose="020B0604020202020204" pitchFamily="34" charset="0"/>
                <a:sym typeface="Twentieth Century"/>
              </a:rPr>
              <a:t>740-368- 3070</a:t>
            </a:r>
            <a:r>
              <a:rPr lang="en-US" sz="1000" b="1" i="0" u="none" dirty="0">
                <a:solidFill>
                  <a:srgbClr val="000000"/>
                </a:solidFill>
                <a:latin typeface="Twentieth Century"/>
                <a:ea typeface="Twentieth Century"/>
                <a:cs typeface="Twentieth Century"/>
                <a:sym typeface="Twentieth Century"/>
              </a:rPr>
              <a:t>	</a:t>
            </a:r>
            <a:endParaRPr sz="1000" b="0" i="0" u="none" dirty="0">
              <a:solidFill>
                <a:srgbClr val="000000"/>
              </a:solidFill>
              <a:latin typeface="Twentieth Century"/>
              <a:ea typeface="Twentieth Century"/>
              <a:cs typeface="Twentieth Century"/>
              <a:sym typeface="Twentieth Century"/>
            </a:endParaRPr>
          </a:p>
          <a:p>
            <a:pPr marL="0" marR="0" lvl="0" indent="0" algn="l" rtl="0">
              <a:lnSpc>
                <a:spcPct val="100000"/>
              </a:lnSpc>
              <a:spcBef>
                <a:spcPts val="0"/>
              </a:spcBef>
              <a:spcAft>
                <a:spcPts val="0"/>
              </a:spcAft>
              <a:buNone/>
            </a:pPr>
            <a:endParaRPr sz="1000" b="0" i="0" u="none" dirty="0">
              <a:solidFill>
                <a:srgbClr val="000000"/>
              </a:solidFill>
              <a:latin typeface="Twentieth Century"/>
              <a:ea typeface="Twentieth Century"/>
              <a:cs typeface="Twentieth Century"/>
              <a:sym typeface="Twentieth Century"/>
            </a:endParaRPr>
          </a:p>
        </p:txBody>
      </p:sp>
      <p:sp>
        <p:nvSpPr>
          <p:cNvPr id="200" name="Google Shape;200;p2"/>
          <p:cNvSpPr txBox="1"/>
          <p:nvPr/>
        </p:nvSpPr>
        <p:spPr>
          <a:xfrm>
            <a:off x="2214562" y="8382000"/>
            <a:ext cx="2052637" cy="246062"/>
          </a:xfrm>
          <a:prstGeom prst="rect">
            <a:avLst/>
          </a:prstGeom>
          <a:noFill/>
          <a:ln>
            <a:noFill/>
          </a:ln>
        </p:spPr>
        <p:txBody>
          <a:bodyPr spcFirstLastPara="1" wrap="square" lIns="91425" tIns="45700" rIns="91425" bIns="45700" anchor="t" anchorCtr="0">
            <a:spAutoFit/>
          </a:bodyPr>
          <a:lstStyle/>
          <a:p>
            <a:pPr marL="0" marR="0" lvl="0" indent="0" algn="l" rtl="0">
              <a:lnSpc>
                <a:spcPct val="100000"/>
              </a:lnSpc>
              <a:spcBef>
                <a:spcPts val="0"/>
              </a:spcBef>
              <a:spcAft>
                <a:spcPts val="0"/>
              </a:spcAft>
              <a:buClr>
                <a:schemeClr val="dk1"/>
              </a:buClr>
              <a:buSzPts val="1000"/>
              <a:buFont typeface="Arial"/>
              <a:buNone/>
            </a:pPr>
            <a:r>
              <a:rPr lang="en-US" sz="1000" b="0" i="0" u="none">
                <a:solidFill>
                  <a:schemeClr val="dk1"/>
                </a:solidFill>
                <a:latin typeface="Arial"/>
                <a:ea typeface="Arial"/>
                <a:cs typeface="Arial"/>
                <a:sym typeface="Arial"/>
              </a:rPr>
              <a:t>http://bws.owu.edu/tanzania.html</a:t>
            </a:r>
            <a:endParaRPr/>
          </a:p>
        </p:txBody>
      </p:sp>
    </p:spTree>
  </p:cSld>
  <p:clrMapOvr>
    <a:masterClrMapping/>
  </p:clrMapOvr>
</p:sld>
</file>

<file path=ppt/theme/theme1.xml><?xml version="1.0" encoding="utf-8"?>
<a:theme xmlns:a="http://schemas.openxmlformats.org/drawingml/2006/main" name="Codex">
  <a:themeElements>
    <a:clrScheme name="Breeze">
      <a:dk1>
        <a:srgbClr val="000000"/>
      </a:dk1>
      <a:lt1>
        <a:srgbClr val="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Codex">
  <a:themeElements>
    <a:clrScheme name="Breeze">
      <a:dk1>
        <a:srgbClr val="000000"/>
      </a:dk1>
      <a:lt1>
        <a:srgbClr val="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Codex">
  <a:themeElements>
    <a:clrScheme name="Breeze">
      <a:dk1>
        <a:srgbClr val="000000"/>
      </a:dk1>
      <a:lt1>
        <a:srgbClr val="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2_Codex">
  <a:themeElements>
    <a:clrScheme name="Breeze">
      <a:dk1>
        <a:srgbClr val="000000"/>
      </a:dk1>
      <a:lt1>
        <a:srgbClr val="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3_Codex">
  <a:themeElements>
    <a:clrScheme name="Breeze">
      <a:dk1>
        <a:srgbClr val="000000"/>
      </a:dk1>
      <a:lt1>
        <a:srgbClr val="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Codex">
  <a:themeElements>
    <a:clrScheme name="Breeze">
      <a:dk1>
        <a:srgbClr val="000000"/>
      </a:dk1>
      <a:lt1>
        <a:srgbClr val="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Codex">
  <a:themeElements>
    <a:clrScheme name="Breeze">
      <a:dk1>
        <a:srgbClr val="000000"/>
      </a:dk1>
      <a:lt1>
        <a:srgbClr val="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7_Codex">
  <a:themeElements>
    <a:clrScheme name="Breeze">
      <a:dk1>
        <a:srgbClr val="000000"/>
      </a:dk1>
      <a:lt1>
        <a:srgbClr val="FFFFFF"/>
      </a:lt1>
      <a:dk2>
        <a:srgbClr val="09213B"/>
      </a:dk2>
      <a:lt2>
        <a:srgbClr val="D5EDF4"/>
      </a:lt2>
      <a:accent1>
        <a:srgbClr val="2C7C9F"/>
      </a:accent1>
      <a:accent2>
        <a:srgbClr val="244A58"/>
      </a:accent2>
      <a:accent3>
        <a:srgbClr val="E2751D"/>
      </a:accent3>
      <a:accent4>
        <a:srgbClr val="FFB400"/>
      </a:accent4>
      <a:accent5>
        <a:srgbClr val="7EB606"/>
      </a:accent5>
      <a:accent6>
        <a:srgbClr val="C00000"/>
      </a:accent6>
      <a:hlink>
        <a:srgbClr val="7030A0"/>
      </a:hlink>
      <a:folHlink>
        <a:srgbClr val="00B0F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1831</TotalTime>
  <Words>697</Words>
  <Application>Microsoft Macintosh PowerPoint</Application>
  <PresentationFormat>On-screen Show (4:3)</PresentationFormat>
  <Paragraphs>40</Paragraphs>
  <Slides>2</Slides>
  <Notes>2</Notes>
  <HiddenSlides>0</HiddenSlides>
  <MMClips>0</MMClips>
  <ScaleCrop>false</ScaleCrop>
  <HeadingPairs>
    <vt:vector size="6" baseType="variant">
      <vt:variant>
        <vt:lpstr>Fonts Used</vt:lpstr>
      </vt:variant>
      <vt:variant>
        <vt:i4>5</vt:i4>
      </vt:variant>
      <vt:variant>
        <vt:lpstr>Theme</vt:lpstr>
      </vt:variant>
      <vt:variant>
        <vt:i4>8</vt:i4>
      </vt:variant>
      <vt:variant>
        <vt:lpstr>Slide Titles</vt:lpstr>
      </vt:variant>
      <vt:variant>
        <vt:i4>2</vt:i4>
      </vt:variant>
    </vt:vector>
  </HeadingPairs>
  <TitlesOfParts>
    <vt:vector size="15" baseType="lpstr">
      <vt:lpstr>Calibri</vt:lpstr>
      <vt:lpstr>Arial</vt:lpstr>
      <vt:lpstr>Lustria</vt:lpstr>
      <vt:lpstr>Noto Sans Symbols</vt:lpstr>
      <vt:lpstr>Twentieth Century</vt:lpstr>
      <vt:lpstr>Codex</vt:lpstr>
      <vt:lpstr>4_Codex</vt:lpstr>
      <vt:lpstr>1_Codex</vt:lpstr>
      <vt:lpstr>2_Codex</vt:lpstr>
      <vt:lpstr>3_Codex</vt:lpstr>
      <vt:lpstr>5_Codex</vt:lpstr>
      <vt:lpstr>6_Codex</vt:lpstr>
      <vt:lpstr>7_Codex</vt:lpstr>
      <vt:lpstr>Ohio Wesleyan University  in Tanzania Program</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Ohio Wesleyan University  in Tanzania Program</dc:title>
  <dc:creator>Kelsie Patton</dc:creator>
  <cp:lastModifiedBy>Microsoft Office User</cp:lastModifiedBy>
  <cp:revision>8</cp:revision>
  <dcterms:created xsi:type="dcterms:W3CDTF">2011-07-25T14:39:40Z</dcterms:created>
  <dcterms:modified xsi:type="dcterms:W3CDTF">2022-02-24T17:26:21Z</dcterms:modified>
</cp:coreProperties>
</file>